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Default Extension="gif" ContentType="image/gif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82" r:id="rId9"/>
    <p:sldId id="265" r:id="rId10"/>
    <p:sldId id="280" r:id="rId11"/>
    <p:sldId id="267" r:id="rId12"/>
    <p:sldId id="270" r:id="rId13"/>
    <p:sldId id="263" r:id="rId14"/>
    <p:sldId id="279" r:id="rId15"/>
    <p:sldId id="271" r:id="rId16"/>
    <p:sldId id="275" r:id="rId17"/>
    <p:sldId id="272" r:id="rId18"/>
    <p:sldId id="276" r:id="rId19"/>
    <p:sldId id="274" r:id="rId20"/>
    <p:sldId id="273" r:id="rId21"/>
    <p:sldId id="281" r:id="rId22"/>
    <p:sldId id="277" r:id="rId23"/>
    <p:sldId id="284" r:id="rId24"/>
    <p:sldId id="278" r:id="rId25"/>
    <p:sldId id="286" r:id="rId26"/>
    <p:sldId id="285" r:id="rId27"/>
    <p:sldId id="283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ng-Yu Wu" initials="CY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9833" autoAdjust="0"/>
  </p:normalViewPr>
  <p:slideViewPr>
    <p:cSldViewPr>
      <p:cViewPr varScale="1">
        <p:scale>
          <a:sx n="75" d="100"/>
          <a:sy n="75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46D3C-672F-49AD-979D-427AF7CCB016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374A4-DEDF-4AB6-B6B2-96DD7DEB807A}">
      <dgm:prSet phldrT="[Text]" custT="1"/>
      <dgm:spPr/>
      <dgm:t>
        <a:bodyPr/>
        <a:lstStyle/>
        <a:p>
          <a:r>
            <a:rPr lang="en-US" sz="1800" dirty="0" smtClean="0"/>
            <a:t>System Req.</a:t>
          </a:r>
          <a:endParaRPr lang="en-US" sz="1800" dirty="0"/>
        </a:p>
      </dgm:t>
    </dgm:pt>
    <dgm:pt modelId="{4386DFD0-4396-4949-B97A-4880A52B6EFB}" type="parTrans" cxnId="{69184690-812F-42A6-A9BE-BC5272B54FAF}">
      <dgm:prSet/>
      <dgm:spPr/>
      <dgm:t>
        <a:bodyPr/>
        <a:lstStyle/>
        <a:p>
          <a:endParaRPr lang="en-US"/>
        </a:p>
      </dgm:t>
    </dgm:pt>
    <dgm:pt modelId="{7A8F494A-6226-4816-93F4-DD24956E3610}" type="sibTrans" cxnId="{69184690-812F-42A6-A9BE-BC5272B54FAF}">
      <dgm:prSet/>
      <dgm:spPr/>
      <dgm:t>
        <a:bodyPr/>
        <a:lstStyle/>
        <a:p>
          <a:endParaRPr lang="en-US"/>
        </a:p>
      </dgm:t>
    </dgm:pt>
    <dgm:pt modelId="{A8BFDA60-1790-4FF2-9A26-0BA95FED04DA}">
      <dgm:prSet phldrT="[Text]" custT="1"/>
      <dgm:spPr/>
      <dgm:t>
        <a:bodyPr/>
        <a:lstStyle/>
        <a:p>
          <a:r>
            <a:rPr lang="en-US" sz="1800" dirty="0" smtClean="0"/>
            <a:t>Aerosol Type</a:t>
          </a:r>
          <a:endParaRPr lang="en-US" sz="1800" dirty="0"/>
        </a:p>
      </dgm:t>
    </dgm:pt>
    <dgm:pt modelId="{4A0C84DB-8767-4A49-8B38-1C48A13CEC77}" type="parTrans" cxnId="{7D683E07-10A2-426F-8363-E3B9CC3EFEB2}">
      <dgm:prSet/>
      <dgm:spPr/>
      <dgm:t>
        <a:bodyPr/>
        <a:lstStyle/>
        <a:p>
          <a:endParaRPr lang="en-US"/>
        </a:p>
      </dgm:t>
    </dgm:pt>
    <dgm:pt modelId="{A0254B34-13C4-4486-A87C-A197342172F7}" type="sibTrans" cxnId="{7D683E07-10A2-426F-8363-E3B9CC3EFEB2}">
      <dgm:prSet/>
      <dgm:spPr/>
      <dgm:t>
        <a:bodyPr/>
        <a:lstStyle/>
        <a:p>
          <a:endParaRPr lang="en-US"/>
        </a:p>
      </dgm:t>
    </dgm:pt>
    <dgm:pt modelId="{9CDA753D-DD82-486C-B459-D56D96FC0305}">
      <dgm:prSet phldrT="[Text]" custT="1"/>
      <dgm:spPr/>
      <dgm:t>
        <a:bodyPr/>
        <a:lstStyle/>
        <a:p>
          <a:r>
            <a:rPr lang="en-US" sz="1800" dirty="0" smtClean="0"/>
            <a:t>Conc.</a:t>
          </a:r>
          <a:endParaRPr lang="en-US" sz="1800" dirty="0"/>
        </a:p>
      </dgm:t>
    </dgm:pt>
    <dgm:pt modelId="{82396F76-DD0E-4F47-893F-3E2578514EE4}" type="parTrans" cxnId="{7268B9E8-5191-47D4-B49F-031CD7C7F3EF}">
      <dgm:prSet/>
      <dgm:spPr/>
      <dgm:t>
        <a:bodyPr/>
        <a:lstStyle/>
        <a:p>
          <a:endParaRPr lang="en-US"/>
        </a:p>
      </dgm:t>
    </dgm:pt>
    <dgm:pt modelId="{1802CC3D-1DF7-4183-A3B6-890A03557F59}" type="sibTrans" cxnId="{7268B9E8-5191-47D4-B49F-031CD7C7F3EF}">
      <dgm:prSet/>
      <dgm:spPr/>
      <dgm:t>
        <a:bodyPr/>
        <a:lstStyle/>
        <a:p>
          <a:endParaRPr lang="en-US"/>
        </a:p>
      </dgm:t>
    </dgm:pt>
    <dgm:pt modelId="{24BE3843-ABE7-452B-A3F2-42DE0FFB762E}">
      <dgm:prSet phldrT="[Text]" custT="1"/>
      <dgm:spPr/>
      <dgm:t>
        <a:bodyPr/>
        <a:lstStyle/>
        <a:p>
          <a:r>
            <a:rPr lang="en-US" sz="1800" dirty="0" smtClean="0"/>
            <a:t>Info. Needed</a:t>
          </a:r>
          <a:endParaRPr lang="en-US" sz="1800" dirty="0"/>
        </a:p>
      </dgm:t>
    </dgm:pt>
    <dgm:pt modelId="{B81FB817-873A-43E8-BD18-04BC7B568241}" type="parTrans" cxnId="{EB4FD29B-0D70-41C1-85E8-74D43AA217BD}">
      <dgm:prSet/>
      <dgm:spPr/>
      <dgm:t>
        <a:bodyPr/>
        <a:lstStyle/>
        <a:p>
          <a:endParaRPr lang="en-US"/>
        </a:p>
      </dgm:t>
    </dgm:pt>
    <dgm:pt modelId="{3170AFC7-6695-4895-B280-C708B566CBF1}" type="sibTrans" cxnId="{EB4FD29B-0D70-41C1-85E8-74D43AA217BD}">
      <dgm:prSet/>
      <dgm:spPr/>
      <dgm:t>
        <a:bodyPr/>
        <a:lstStyle/>
        <a:p>
          <a:endParaRPr lang="en-US"/>
        </a:p>
      </dgm:t>
    </dgm:pt>
    <dgm:pt modelId="{EF00DBD7-4EE9-4957-B850-791BE6F08F59}">
      <dgm:prSet phldrT="[Text]" custT="1"/>
      <dgm:spPr/>
      <dgm:t>
        <a:bodyPr/>
        <a:lstStyle/>
        <a:p>
          <a:r>
            <a:rPr lang="en-US" sz="1800" dirty="0" smtClean="0"/>
            <a:t>Gov. Regulation</a:t>
          </a:r>
          <a:endParaRPr lang="en-US" sz="1800" dirty="0"/>
        </a:p>
      </dgm:t>
    </dgm:pt>
    <dgm:pt modelId="{56FD82BF-7F53-4710-8AF5-9BBDF95141FF}" type="parTrans" cxnId="{61B60ECB-7393-4F2D-83E2-C8398C30BE11}">
      <dgm:prSet/>
      <dgm:spPr/>
      <dgm:t>
        <a:bodyPr/>
        <a:lstStyle/>
        <a:p>
          <a:endParaRPr lang="en-US"/>
        </a:p>
      </dgm:t>
    </dgm:pt>
    <dgm:pt modelId="{6D0C1879-8B63-4522-8560-7C533AF5921C}" type="sibTrans" cxnId="{61B60ECB-7393-4F2D-83E2-C8398C30BE11}">
      <dgm:prSet/>
      <dgm:spPr/>
      <dgm:t>
        <a:bodyPr/>
        <a:lstStyle/>
        <a:p>
          <a:endParaRPr lang="en-US"/>
        </a:p>
      </dgm:t>
    </dgm:pt>
    <dgm:pt modelId="{B962CAFD-BD50-45F5-B166-350BAD9CDBA0}">
      <dgm:prSet phldrT="[Text]" custT="1"/>
      <dgm:spPr/>
      <dgm:t>
        <a:bodyPr/>
        <a:lstStyle/>
        <a:p>
          <a:r>
            <a:rPr lang="en-US" sz="1800" dirty="0" smtClean="0"/>
            <a:t>Practicality</a:t>
          </a:r>
          <a:endParaRPr lang="en-US" sz="1800" dirty="0"/>
        </a:p>
      </dgm:t>
    </dgm:pt>
    <dgm:pt modelId="{75E2F465-496D-4A24-9788-AA6AAA14BA53}" type="parTrans" cxnId="{931168B4-0A86-4ACF-B07A-AEB5FD76C45B}">
      <dgm:prSet/>
      <dgm:spPr/>
      <dgm:t>
        <a:bodyPr/>
        <a:lstStyle/>
        <a:p>
          <a:endParaRPr lang="en-US"/>
        </a:p>
      </dgm:t>
    </dgm:pt>
    <dgm:pt modelId="{7D7C2D55-DEC9-4029-B975-FD130439768F}" type="sibTrans" cxnId="{931168B4-0A86-4ACF-B07A-AEB5FD76C45B}">
      <dgm:prSet/>
      <dgm:spPr/>
      <dgm:t>
        <a:bodyPr/>
        <a:lstStyle/>
        <a:p>
          <a:endParaRPr lang="en-US"/>
        </a:p>
      </dgm:t>
    </dgm:pt>
    <dgm:pt modelId="{251CE83F-0865-4058-B7BD-368427B30A53}">
      <dgm:prSet phldrT="[Text]" custT="1"/>
      <dgm:spPr/>
      <dgm:t>
        <a:bodyPr/>
        <a:lstStyle/>
        <a:p>
          <a:endParaRPr lang="en-US" sz="1800" dirty="0"/>
        </a:p>
      </dgm:t>
    </dgm:pt>
    <dgm:pt modelId="{90ED9234-6D8D-4428-9AB3-CD8EDE263405}" type="parTrans" cxnId="{ACC81258-343C-4607-9109-17C9DF5632D8}">
      <dgm:prSet/>
      <dgm:spPr/>
      <dgm:t>
        <a:bodyPr/>
        <a:lstStyle/>
        <a:p>
          <a:endParaRPr lang="en-US"/>
        </a:p>
      </dgm:t>
    </dgm:pt>
    <dgm:pt modelId="{8698C8E7-33DC-4A91-A9E0-5BBC4471C6EB}" type="sibTrans" cxnId="{ACC81258-343C-4607-9109-17C9DF5632D8}">
      <dgm:prSet/>
      <dgm:spPr/>
      <dgm:t>
        <a:bodyPr/>
        <a:lstStyle/>
        <a:p>
          <a:endParaRPr lang="en-US"/>
        </a:p>
      </dgm:t>
    </dgm:pt>
    <dgm:pt modelId="{1206F896-5B64-4654-A571-3D64247AC3D2}" type="pres">
      <dgm:prSet presAssocID="{1D146D3C-672F-49AD-979D-427AF7CCB0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DD82A-FC4A-4556-B84C-AEE10098A8FA}" type="pres">
      <dgm:prSet presAssocID="{FCC374A4-DEDF-4AB6-B6B2-96DD7DEB807A}" presName="centerShape" presStyleLbl="node0" presStyleIdx="0" presStyleCnt="1" custScaleX="159911" custScaleY="138189" custLinFactNeighborX="1300" custLinFactNeighborY="-14710"/>
      <dgm:spPr/>
      <dgm:t>
        <a:bodyPr/>
        <a:lstStyle/>
        <a:p>
          <a:endParaRPr lang="en-US"/>
        </a:p>
      </dgm:t>
    </dgm:pt>
    <dgm:pt modelId="{88FEDD3E-E78C-4F20-B818-EEC31E8DCBA2}" type="pres">
      <dgm:prSet presAssocID="{4A0C84DB-8767-4A49-8B38-1C48A13CEC77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52284E40-3B55-4AB7-ABB8-EA3AC2B17441}" type="pres">
      <dgm:prSet presAssocID="{A8BFDA60-1790-4FF2-9A26-0BA95FED04DA}" presName="node" presStyleLbl="node1" presStyleIdx="0" presStyleCnt="5" custScaleX="159911" custScaleY="138189" custRadScaleRad="107301" custRadScaleInc="-164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35DB-7324-4148-B4BB-278D48968A84}" type="pres">
      <dgm:prSet presAssocID="{82396F76-DD0E-4F47-893F-3E2578514EE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B1CD954-E017-4A14-9322-492EA689B171}" type="pres">
      <dgm:prSet presAssocID="{9CDA753D-DD82-486C-B459-D56D96FC0305}" presName="node" presStyleLbl="node1" presStyleIdx="1" presStyleCnt="5" custScaleX="159911" custScaleY="138189" custRadScaleRad="160672" custRadScaleInc="12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43087-DD1C-4D72-A6E5-5D8656D112E1}" type="pres">
      <dgm:prSet presAssocID="{B81FB817-873A-43E8-BD18-04BC7B56824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79F63075-BA6B-46CB-9578-D8700A7E01E2}" type="pres">
      <dgm:prSet presAssocID="{24BE3843-ABE7-452B-A3F2-42DE0FFB762E}" presName="node" presStyleLbl="node1" presStyleIdx="2" presStyleCnt="5" custScaleX="159911" custScaleY="138189" custRadScaleRad="164583" custRadScaleInc="-4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9152F-AE7B-4E82-B4AB-AF0DBAF7B79C}" type="pres">
      <dgm:prSet presAssocID="{56FD82BF-7F53-4710-8AF5-9BBDF95141FF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08B2402-24A8-431E-8D4F-2F7F1F2FB7D1}" type="pres">
      <dgm:prSet presAssocID="{EF00DBD7-4EE9-4957-B850-791BE6F08F59}" presName="node" presStyleLbl="node1" presStyleIdx="3" presStyleCnt="5" custScaleX="159911" custScaleY="138189" custRadScaleRad="117344" custRadScaleInc="271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6097-456D-4D27-9292-D67309673A60}" type="pres">
      <dgm:prSet presAssocID="{75E2F465-496D-4A24-9788-AA6AAA14BA53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FD66D376-E45F-47E0-AE4E-2A5ECD9AB115}" type="pres">
      <dgm:prSet presAssocID="{B962CAFD-BD50-45F5-B166-350BAD9CDBA0}" presName="node" presStyleLbl="node1" presStyleIdx="4" presStyleCnt="5" custScaleX="155647" custScaleY="134344" custRadScaleRad="156469" custRadScaleInc="-163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D9BE6F-C866-43D0-91AE-ED5015618CE5}" type="presOf" srcId="{A8BFDA60-1790-4FF2-9A26-0BA95FED04DA}" destId="{52284E40-3B55-4AB7-ABB8-EA3AC2B17441}" srcOrd="0" destOrd="0" presId="urn:microsoft.com/office/officeart/2005/8/layout/radial4"/>
    <dgm:cxn modelId="{A71C4C2C-548A-429E-8A83-BE1235DB094E}" type="presOf" srcId="{1D146D3C-672F-49AD-979D-427AF7CCB016}" destId="{1206F896-5B64-4654-A571-3D64247AC3D2}" srcOrd="0" destOrd="0" presId="urn:microsoft.com/office/officeart/2005/8/layout/radial4"/>
    <dgm:cxn modelId="{69184690-812F-42A6-A9BE-BC5272B54FAF}" srcId="{1D146D3C-672F-49AD-979D-427AF7CCB016}" destId="{FCC374A4-DEDF-4AB6-B6B2-96DD7DEB807A}" srcOrd="0" destOrd="0" parTransId="{4386DFD0-4396-4949-B97A-4880A52B6EFB}" sibTransId="{7A8F494A-6226-4816-93F4-DD24956E3610}"/>
    <dgm:cxn modelId="{61B60ECB-7393-4F2D-83E2-C8398C30BE11}" srcId="{FCC374A4-DEDF-4AB6-B6B2-96DD7DEB807A}" destId="{EF00DBD7-4EE9-4957-B850-791BE6F08F59}" srcOrd="3" destOrd="0" parTransId="{56FD82BF-7F53-4710-8AF5-9BBDF95141FF}" sibTransId="{6D0C1879-8B63-4522-8560-7C533AF5921C}"/>
    <dgm:cxn modelId="{2DD260A5-9575-4E6B-A9C0-8F60501AB302}" type="presOf" srcId="{24BE3843-ABE7-452B-A3F2-42DE0FFB762E}" destId="{79F63075-BA6B-46CB-9578-D8700A7E01E2}" srcOrd="0" destOrd="0" presId="urn:microsoft.com/office/officeart/2005/8/layout/radial4"/>
    <dgm:cxn modelId="{66A42510-CAD8-4BB4-B16F-41CC39EB7FE6}" type="presOf" srcId="{FCC374A4-DEDF-4AB6-B6B2-96DD7DEB807A}" destId="{1FEDD82A-FC4A-4556-B84C-AEE10098A8FA}" srcOrd="0" destOrd="0" presId="urn:microsoft.com/office/officeart/2005/8/layout/radial4"/>
    <dgm:cxn modelId="{4AD4D256-E827-4D40-9E7E-5B433A83AD4B}" type="presOf" srcId="{B962CAFD-BD50-45F5-B166-350BAD9CDBA0}" destId="{FD66D376-E45F-47E0-AE4E-2A5ECD9AB115}" srcOrd="0" destOrd="0" presId="urn:microsoft.com/office/officeart/2005/8/layout/radial4"/>
    <dgm:cxn modelId="{5045E485-93D8-4A22-94F1-1D189C794F90}" type="presOf" srcId="{56FD82BF-7F53-4710-8AF5-9BBDF95141FF}" destId="{B889152F-AE7B-4E82-B4AB-AF0DBAF7B79C}" srcOrd="0" destOrd="0" presId="urn:microsoft.com/office/officeart/2005/8/layout/radial4"/>
    <dgm:cxn modelId="{EB4FD29B-0D70-41C1-85E8-74D43AA217BD}" srcId="{FCC374A4-DEDF-4AB6-B6B2-96DD7DEB807A}" destId="{24BE3843-ABE7-452B-A3F2-42DE0FFB762E}" srcOrd="2" destOrd="0" parTransId="{B81FB817-873A-43E8-BD18-04BC7B568241}" sibTransId="{3170AFC7-6695-4895-B280-C708B566CBF1}"/>
    <dgm:cxn modelId="{92C771BA-AAC4-4873-9B3B-60AA5FA58AFB}" type="presOf" srcId="{4A0C84DB-8767-4A49-8B38-1C48A13CEC77}" destId="{88FEDD3E-E78C-4F20-B818-EEC31E8DCBA2}" srcOrd="0" destOrd="0" presId="urn:microsoft.com/office/officeart/2005/8/layout/radial4"/>
    <dgm:cxn modelId="{F6BDBF4E-DD6D-4EC5-801E-45BE16C9DB27}" type="presOf" srcId="{82396F76-DD0E-4F47-893F-3E2578514EE4}" destId="{0BC335DB-7324-4148-B4BB-278D48968A84}" srcOrd="0" destOrd="0" presId="urn:microsoft.com/office/officeart/2005/8/layout/radial4"/>
    <dgm:cxn modelId="{ACC81258-343C-4607-9109-17C9DF5632D8}" srcId="{1D146D3C-672F-49AD-979D-427AF7CCB016}" destId="{251CE83F-0865-4058-B7BD-368427B30A53}" srcOrd="1" destOrd="0" parTransId="{90ED9234-6D8D-4428-9AB3-CD8EDE263405}" sibTransId="{8698C8E7-33DC-4A91-A9E0-5BBC4471C6EB}"/>
    <dgm:cxn modelId="{8C376342-C087-4CDF-A6E7-AAE595335CB7}" type="presOf" srcId="{75E2F465-496D-4A24-9788-AA6AAA14BA53}" destId="{CB736097-456D-4D27-9292-D67309673A60}" srcOrd="0" destOrd="0" presId="urn:microsoft.com/office/officeart/2005/8/layout/radial4"/>
    <dgm:cxn modelId="{E4D59A3D-6D66-4B5D-9BE2-F0F950F0602D}" type="presOf" srcId="{EF00DBD7-4EE9-4957-B850-791BE6F08F59}" destId="{708B2402-24A8-431E-8D4F-2F7F1F2FB7D1}" srcOrd="0" destOrd="0" presId="urn:microsoft.com/office/officeart/2005/8/layout/radial4"/>
    <dgm:cxn modelId="{931168B4-0A86-4ACF-B07A-AEB5FD76C45B}" srcId="{FCC374A4-DEDF-4AB6-B6B2-96DD7DEB807A}" destId="{B962CAFD-BD50-45F5-B166-350BAD9CDBA0}" srcOrd="4" destOrd="0" parTransId="{75E2F465-496D-4A24-9788-AA6AAA14BA53}" sibTransId="{7D7C2D55-DEC9-4029-B975-FD130439768F}"/>
    <dgm:cxn modelId="{7D683E07-10A2-426F-8363-E3B9CC3EFEB2}" srcId="{FCC374A4-DEDF-4AB6-B6B2-96DD7DEB807A}" destId="{A8BFDA60-1790-4FF2-9A26-0BA95FED04DA}" srcOrd="0" destOrd="0" parTransId="{4A0C84DB-8767-4A49-8B38-1C48A13CEC77}" sibTransId="{A0254B34-13C4-4486-A87C-A197342172F7}"/>
    <dgm:cxn modelId="{4D37C2D7-EDD7-4AC4-83AC-9BAD4D626F50}" type="presOf" srcId="{9CDA753D-DD82-486C-B459-D56D96FC0305}" destId="{BB1CD954-E017-4A14-9322-492EA689B171}" srcOrd="0" destOrd="0" presId="urn:microsoft.com/office/officeart/2005/8/layout/radial4"/>
    <dgm:cxn modelId="{C225CCFD-FFF5-4593-B347-86FF58A1CE38}" type="presOf" srcId="{B81FB817-873A-43E8-BD18-04BC7B568241}" destId="{4D043087-DD1C-4D72-A6E5-5D8656D112E1}" srcOrd="0" destOrd="0" presId="urn:microsoft.com/office/officeart/2005/8/layout/radial4"/>
    <dgm:cxn modelId="{7268B9E8-5191-47D4-B49F-031CD7C7F3EF}" srcId="{FCC374A4-DEDF-4AB6-B6B2-96DD7DEB807A}" destId="{9CDA753D-DD82-486C-B459-D56D96FC0305}" srcOrd="1" destOrd="0" parTransId="{82396F76-DD0E-4F47-893F-3E2578514EE4}" sibTransId="{1802CC3D-1DF7-4183-A3B6-890A03557F59}"/>
    <dgm:cxn modelId="{43F4DB51-ACC9-427C-8148-489D08422484}" type="presParOf" srcId="{1206F896-5B64-4654-A571-3D64247AC3D2}" destId="{1FEDD82A-FC4A-4556-B84C-AEE10098A8FA}" srcOrd="0" destOrd="0" presId="urn:microsoft.com/office/officeart/2005/8/layout/radial4"/>
    <dgm:cxn modelId="{2FE2B1B6-7100-4D83-9950-F0D9A6212C91}" type="presParOf" srcId="{1206F896-5B64-4654-A571-3D64247AC3D2}" destId="{88FEDD3E-E78C-4F20-B818-EEC31E8DCBA2}" srcOrd="1" destOrd="0" presId="urn:microsoft.com/office/officeart/2005/8/layout/radial4"/>
    <dgm:cxn modelId="{A2370707-BDF7-4974-B9B4-EAF5C3C1D87F}" type="presParOf" srcId="{1206F896-5B64-4654-A571-3D64247AC3D2}" destId="{52284E40-3B55-4AB7-ABB8-EA3AC2B17441}" srcOrd="2" destOrd="0" presId="urn:microsoft.com/office/officeart/2005/8/layout/radial4"/>
    <dgm:cxn modelId="{F70864BA-A629-4329-A68E-832E0C56DD15}" type="presParOf" srcId="{1206F896-5B64-4654-A571-3D64247AC3D2}" destId="{0BC335DB-7324-4148-B4BB-278D48968A84}" srcOrd="3" destOrd="0" presId="urn:microsoft.com/office/officeart/2005/8/layout/radial4"/>
    <dgm:cxn modelId="{1C6E0CE4-F873-4733-BC62-6554AE3C35BD}" type="presParOf" srcId="{1206F896-5B64-4654-A571-3D64247AC3D2}" destId="{BB1CD954-E017-4A14-9322-492EA689B171}" srcOrd="4" destOrd="0" presId="urn:microsoft.com/office/officeart/2005/8/layout/radial4"/>
    <dgm:cxn modelId="{BDBD9791-E2E4-48EE-904E-DA6C14EFF9B4}" type="presParOf" srcId="{1206F896-5B64-4654-A571-3D64247AC3D2}" destId="{4D043087-DD1C-4D72-A6E5-5D8656D112E1}" srcOrd="5" destOrd="0" presId="urn:microsoft.com/office/officeart/2005/8/layout/radial4"/>
    <dgm:cxn modelId="{33A07E1C-DA50-4AFB-8FD0-14596CC96843}" type="presParOf" srcId="{1206F896-5B64-4654-A571-3D64247AC3D2}" destId="{79F63075-BA6B-46CB-9578-D8700A7E01E2}" srcOrd="6" destOrd="0" presId="urn:microsoft.com/office/officeart/2005/8/layout/radial4"/>
    <dgm:cxn modelId="{129E0F09-A538-442C-ABA2-EA8081E4DF87}" type="presParOf" srcId="{1206F896-5B64-4654-A571-3D64247AC3D2}" destId="{B889152F-AE7B-4E82-B4AB-AF0DBAF7B79C}" srcOrd="7" destOrd="0" presId="urn:microsoft.com/office/officeart/2005/8/layout/radial4"/>
    <dgm:cxn modelId="{0981BDBB-BC1C-4165-9D9A-FA45E9745808}" type="presParOf" srcId="{1206F896-5B64-4654-A571-3D64247AC3D2}" destId="{708B2402-24A8-431E-8D4F-2F7F1F2FB7D1}" srcOrd="8" destOrd="0" presId="urn:microsoft.com/office/officeart/2005/8/layout/radial4"/>
    <dgm:cxn modelId="{40C331ED-57D8-4AB2-A04E-2F1A54A4F14D}" type="presParOf" srcId="{1206F896-5B64-4654-A571-3D64247AC3D2}" destId="{CB736097-456D-4D27-9292-D67309673A60}" srcOrd="9" destOrd="0" presId="urn:microsoft.com/office/officeart/2005/8/layout/radial4"/>
    <dgm:cxn modelId="{965F2705-F3A5-4F4C-AA5D-D2A4AE0447EB}" type="presParOf" srcId="{1206F896-5B64-4654-A571-3D64247AC3D2}" destId="{FD66D376-E45F-47E0-AE4E-2A5ECD9AB11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3EF359C6-0845-47DD-AAAE-121CDD524F27}" type="presOf" srcId="{BD4D8C21-6D02-4A72-B91B-8958F3D6FC20}" destId="{0188D475-5D25-4208-A3C7-2834635BD511}" srcOrd="0" destOrd="0" presId="urn:microsoft.com/office/officeart/2005/8/layout/default"/>
    <dgm:cxn modelId="{882F1F1A-4039-4A6B-9401-609DE5D15FE7}" type="presOf" srcId="{7D34A3E9-7451-498F-8430-4D5E900001A8}" destId="{EEE7A43D-5BF5-4B6F-A1B2-263BFC05FD0B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0AF2C36A-1433-4B37-B40C-1D4FB51A5665}" type="presOf" srcId="{9C777C35-7188-4EB2-A16F-511B266E8B1D}" destId="{7287AFB6-F4C8-4316-91FB-04C6A49B828A}" srcOrd="0" destOrd="0" presId="urn:microsoft.com/office/officeart/2005/8/layout/default"/>
    <dgm:cxn modelId="{14344E0C-3576-4228-9B79-A99218F451EE}" type="presOf" srcId="{0C4D6404-8A63-45EB-963E-E0FB902539DC}" destId="{2D0FDA7B-4A5C-42F8-9A2F-31B3D7C6BEE8}" srcOrd="0" destOrd="0" presId="urn:microsoft.com/office/officeart/2005/8/layout/default"/>
    <dgm:cxn modelId="{33B01309-31EE-4BC0-9C76-A9E1A9E17C91}" type="presOf" srcId="{5DEFE64C-0081-4546-8E17-D2DE329D55AC}" destId="{DCD6831B-CE6F-43FE-AA2C-7D1B9982E7D1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1ECB6478-8D41-4456-9D5A-B0A3990F6634}" type="presOf" srcId="{FC6A93B6-6E19-4668-A4C6-37B47EEAE070}" destId="{52937C56-F481-4AF5-B6AC-E0DA862DC298}" srcOrd="0" destOrd="0" presId="urn:microsoft.com/office/officeart/2005/8/layout/default"/>
    <dgm:cxn modelId="{2A192BC7-DCE0-43E8-9B56-A98E2F68C367}" type="presParOf" srcId="{DCD6831B-CE6F-43FE-AA2C-7D1B9982E7D1}" destId="{7287AFB6-F4C8-4316-91FB-04C6A49B828A}" srcOrd="0" destOrd="0" presId="urn:microsoft.com/office/officeart/2005/8/layout/default"/>
    <dgm:cxn modelId="{18E6C4DC-FBC4-4DD1-B57F-84E1A091BF02}" type="presParOf" srcId="{DCD6831B-CE6F-43FE-AA2C-7D1B9982E7D1}" destId="{AA530558-70CF-46E7-A936-9A790E375C84}" srcOrd="1" destOrd="0" presId="urn:microsoft.com/office/officeart/2005/8/layout/default"/>
    <dgm:cxn modelId="{B6B9C043-0431-4F27-A5BC-1F04F48D0C23}" type="presParOf" srcId="{DCD6831B-CE6F-43FE-AA2C-7D1B9982E7D1}" destId="{52937C56-F481-4AF5-B6AC-E0DA862DC298}" srcOrd="2" destOrd="0" presId="urn:microsoft.com/office/officeart/2005/8/layout/default"/>
    <dgm:cxn modelId="{7622E084-15E7-4712-AC06-4C892DBBE511}" type="presParOf" srcId="{DCD6831B-CE6F-43FE-AA2C-7D1B9982E7D1}" destId="{DA2D66FE-943A-4081-B89D-EC0573256140}" srcOrd="3" destOrd="0" presId="urn:microsoft.com/office/officeart/2005/8/layout/default"/>
    <dgm:cxn modelId="{BA3909B3-1D3D-4D49-ABDC-6D4E1C658725}" type="presParOf" srcId="{DCD6831B-CE6F-43FE-AA2C-7D1B9982E7D1}" destId="{2D0FDA7B-4A5C-42F8-9A2F-31B3D7C6BEE8}" srcOrd="4" destOrd="0" presId="urn:microsoft.com/office/officeart/2005/8/layout/default"/>
    <dgm:cxn modelId="{47E0B708-49FC-4CC7-96CA-646AACFE796D}" type="presParOf" srcId="{DCD6831B-CE6F-43FE-AA2C-7D1B9982E7D1}" destId="{CC46FFD3-5440-4865-ABE6-A773E7E1AC22}" srcOrd="5" destOrd="0" presId="urn:microsoft.com/office/officeart/2005/8/layout/default"/>
    <dgm:cxn modelId="{C3B1AFCB-1C81-40A1-B002-79B14F38E728}" type="presParOf" srcId="{DCD6831B-CE6F-43FE-AA2C-7D1B9982E7D1}" destId="{0188D475-5D25-4208-A3C7-2834635BD511}" srcOrd="6" destOrd="0" presId="urn:microsoft.com/office/officeart/2005/8/layout/default"/>
    <dgm:cxn modelId="{9CA57023-B913-43AD-8EFF-6E42A6EED6C9}" type="presParOf" srcId="{DCD6831B-CE6F-43FE-AA2C-7D1B9982E7D1}" destId="{2455701A-942D-4755-9DBC-C59797B28049}" srcOrd="7" destOrd="0" presId="urn:microsoft.com/office/officeart/2005/8/layout/default"/>
    <dgm:cxn modelId="{8049A469-F6F7-42D1-98BD-D55F08AE6BC9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F00DBF92-A306-4445-A983-892349B59432}" type="presOf" srcId="{9C777C35-7188-4EB2-A16F-511B266E8B1D}" destId="{7287AFB6-F4C8-4316-91FB-04C6A49B828A}" srcOrd="0" destOrd="0" presId="urn:microsoft.com/office/officeart/2005/8/layout/default"/>
    <dgm:cxn modelId="{490DCE3B-1E59-4D54-862A-0AC212553AC8}" type="presOf" srcId="{7D34A3E9-7451-498F-8430-4D5E900001A8}" destId="{EEE7A43D-5BF5-4B6F-A1B2-263BFC05FD0B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4361FBFC-FCDA-4F3F-80BA-890D904841EA}" type="presOf" srcId="{0C4D6404-8A63-45EB-963E-E0FB902539DC}" destId="{2D0FDA7B-4A5C-42F8-9A2F-31B3D7C6BEE8}" srcOrd="0" destOrd="0" presId="urn:microsoft.com/office/officeart/2005/8/layout/default"/>
    <dgm:cxn modelId="{87230289-E577-413E-9C55-186331B72FDB}" type="presOf" srcId="{BD4D8C21-6D02-4A72-B91B-8958F3D6FC20}" destId="{0188D475-5D25-4208-A3C7-2834635BD511}" srcOrd="0" destOrd="0" presId="urn:microsoft.com/office/officeart/2005/8/layout/default"/>
    <dgm:cxn modelId="{9F82F269-E40D-44DE-99A6-646511EE7226}" type="presOf" srcId="{5DEFE64C-0081-4546-8E17-D2DE329D55AC}" destId="{DCD6831B-CE6F-43FE-AA2C-7D1B9982E7D1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6199579D-2E9E-401E-BA14-AFA5F25900F9}" type="presOf" srcId="{FC6A93B6-6E19-4668-A4C6-37B47EEAE070}" destId="{52937C56-F481-4AF5-B6AC-E0DA862DC298}" srcOrd="0" destOrd="0" presId="urn:microsoft.com/office/officeart/2005/8/layout/default"/>
    <dgm:cxn modelId="{36FF22AD-36F6-4460-86DC-023CB62C8A29}" type="presParOf" srcId="{DCD6831B-CE6F-43FE-AA2C-7D1B9982E7D1}" destId="{7287AFB6-F4C8-4316-91FB-04C6A49B828A}" srcOrd="0" destOrd="0" presId="urn:microsoft.com/office/officeart/2005/8/layout/default"/>
    <dgm:cxn modelId="{0D57EED4-07F0-4D6D-9106-CC74B1832F69}" type="presParOf" srcId="{DCD6831B-CE6F-43FE-AA2C-7D1B9982E7D1}" destId="{AA530558-70CF-46E7-A936-9A790E375C84}" srcOrd="1" destOrd="0" presId="urn:microsoft.com/office/officeart/2005/8/layout/default"/>
    <dgm:cxn modelId="{AA0A1487-208E-4810-9CC1-6D92D689EB53}" type="presParOf" srcId="{DCD6831B-CE6F-43FE-AA2C-7D1B9982E7D1}" destId="{52937C56-F481-4AF5-B6AC-E0DA862DC298}" srcOrd="2" destOrd="0" presId="urn:microsoft.com/office/officeart/2005/8/layout/default"/>
    <dgm:cxn modelId="{8FBC6E6A-0CFD-4972-A01E-692BE9B6AA70}" type="presParOf" srcId="{DCD6831B-CE6F-43FE-AA2C-7D1B9982E7D1}" destId="{DA2D66FE-943A-4081-B89D-EC0573256140}" srcOrd="3" destOrd="0" presId="urn:microsoft.com/office/officeart/2005/8/layout/default"/>
    <dgm:cxn modelId="{DD01A1D5-DE11-41CA-BC4F-81857692AA88}" type="presParOf" srcId="{DCD6831B-CE6F-43FE-AA2C-7D1B9982E7D1}" destId="{2D0FDA7B-4A5C-42F8-9A2F-31B3D7C6BEE8}" srcOrd="4" destOrd="0" presId="urn:microsoft.com/office/officeart/2005/8/layout/default"/>
    <dgm:cxn modelId="{0AF1D64E-651A-4FF5-8CF2-890E630FE075}" type="presParOf" srcId="{DCD6831B-CE6F-43FE-AA2C-7D1B9982E7D1}" destId="{CC46FFD3-5440-4865-ABE6-A773E7E1AC22}" srcOrd="5" destOrd="0" presId="urn:microsoft.com/office/officeart/2005/8/layout/default"/>
    <dgm:cxn modelId="{9E50E6DE-8046-4235-99DB-249316E60518}" type="presParOf" srcId="{DCD6831B-CE6F-43FE-AA2C-7D1B9982E7D1}" destId="{0188D475-5D25-4208-A3C7-2834635BD511}" srcOrd="6" destOrd="0" presId="urn:microsoft.com/office/officeart/2005/8/layout/default"/>
    <dgm:cxn modelId="{494AD08E-D633-49FA-A868-E51D7952DF55}" type="presParOf" srcId="{DCD6831B-CE6F-43FE-AA2C-7D1B9982E7D1}" destId="{2455701A-942D-4755-9DBC-C59797B28049}" srcOrd="7" destOrd="0" presId="urn:microsoft.com/office/officeart/2005/8/layout/default"/>
    <dgm:cxn modelId="{DBD5A5FB-4E17-4BE0-84B9-3DA6E41FA7E7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BF2CD573-E210-4EA0-8FAA-D6C4D67C8EC9}" type="presOf" srcId="{BD4D8C21-6D02-4A72-B91B-8958F3D6FC20}" destId="{0188D475-5D25-4208-A3C7-2834635BD511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4BACE67-044D-4792-ACF2-5B817512C689}" type="presOf" srcId="{0C4D6404-8A63-45EB-963E-E0FB902539DC}" destId="{2D0FDA7B-4A5C-42F8-9A2F-31B3D7C6BEE8}" srcOrd="0" destOrd="0" presId="urn:microsoft.com/office/officeart/2005/8/layout/default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41338837-DF1B-4F2B-BD6C-DC99B4078BE9}" type="presOf" srcId="{5DEFE64C-0081-4546-8E17-D2DE329D55AC}" destId="{DCD6831B-CE6F-43FE-AA2C-7D1B9982E7D1}" srcOrd="0" destOrd="0" presId="urn:microsoft.com/office/officeart/2005/8/layout/default"/>
    <dgm:cxn modelId="{C862CCFC-F63E-4CFC-948D-80A46F99EC4F}" type="presOf" srcId="{9C777C35-7188-4EB2-A16F-511B266E8B1D}" destId="{7287AFB6-F4C8-4316-91FB-04C6A49B828A}" srcOrd="0" destOrd="0" presId="urn:microsoft.com/office/officeart/2005/8/layout/default"/>
    <dgm:cxn modelId="{0B043BDB-647F-4E26-ABC8-2B9093EC3F50}" type="presOf" srcId="{7D34A3E9-7451-498F-8430-4D5E900001A8}" destId="{EEE7A43D-5BF5-4B6F-A1B2-263BFC05FD0B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F414FB2A-4EEE-41B2-89C9-7E494528BB77}" type="presOf" srcId="{FC6A93B6-6E19-4668-A4C6-37B47EEAE070}" destId="{52937C56-F481-4AF5-B6AC-E0DA862DC298}" srcOrd="0" destOrd="0" presId="urn:microsoft.com/office/officeart/2005/8/layout/default"/>
    <dgm:cxn modelId="{D1AD203A-4C74-41CD-9232-93131CA42B2A}" type="presParOf" srcId="{DCD6831B-CE6F-43FE-AA2C-7D1B9982E7D1}" destId="{7287AFB6-F4C8-4316-91FB-04C6A49B828A}" srcOrd="0" destOrd="0" presId="urn:microsoft.com/office/officeart/2005/8/layout/default"/>
    <dgm:cxn modelId="{949FF50B-F0C5-4370-8ED1-1833907098C4}" type="presParOf" srcId="{DCD6831B-CE6F-43FE-AA2C-7D1B9982E7D1}" destId="{AA530558-70CF-46E7-A936-9A790E375C84}" srcOrd="1" destOrd="0" presId="urn:microsoft.com/office/officeart/2005/8/layout/default"/>
    <dgm:cxn modelId="{C1D69ADF-5491-4C92-A0AB-824C5825ABAD}" type="presParOf" srcId="{DCD6831B-CE6F-43FE-AA2C-7D1B9982E7D1}" destId="{52937C56-F481-4AF5-B6AC-E0DA862DC298}" srcOrd="2" destOrd="0" presId="urn:microsoft.com/office/officeart/2005/8/layout/default"/>
    <dgm:cxn modelId="{E10CD7DF-8E13-4306-8598-701024B7452E}" type="presParOf" srcId="{DCD6831B-CE6F-43FE-AA2C-7D1B9982E7D1}" destId="{DA2D66FE-943A-4081-B89D-EC0573256140}" srcOrd="3" destOrd="0" presId="urn:microsoft.com/office/officeart/2005/8/layout/default"/>
    <dgm:cxn modelId="{1D719081-78A6-4A79-8F43-CBC6CECFD449}" type="presParOf" srcId="{DCD6831B-CE6F-43FE-AA2C-7D1B9982E7D1}" destId="{2D0FDA7B-4A5C-42F8-9A2F-31B3D7C6BEE8}" srcOrd="4" destOrd="0" presId="urn:microsoft.com/office/officeart/2005/8/layout/default"/>
    <dgm:cxn modelId="{53C2D30B-C2C6-4ABF-92D4-EBC220D7F353}" type="presParOf" srcId="{DCD6831B-CE6F-43FE-AA2C-7D1B9982E7D1}" destId="{CC46FFD3-5440-4865-ABE6-A773E7E1AC22}" srcOrd="5" destOrd="0" presId="urn:microsoft.com/office/officeart/2005/8/layout/default"/>
    <dgm:cxn modelId="{7FCFE956-51C6-48E5-9496-6CBC855620D8}" type="presParOf" srcId="{DCD6831B-CE6F-43FE-AA2C-7D1B9982E7D1}" destId="{0188D475-5D25-4208-A3C7-2834635BD511}" srcOrd="6" destOrd="0" presId="urn:microsoft.com/office/officeart/2005/8/layout/default"/>
    <dgm:cxn modelId="{3C29D561-A035-4A8B-8FBA-0CA0CB2891BA}" type="presParOf" srcId="{DCD6831B-CE6F-43FE-AA2C-7D1B9982E7D1}" destId="{2455701A-942D-4755-9DBC-C59797B28049}" srcOrd="7" destOrd="0" presId="urn:microsoft.com/office/officeart/2005/8/layout/default"/>
    <dgm:cxn modelId="{BD05DD2F-D274-4D50-94E9-D35E336C7947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45B7E18D-30B7-4B33-8488-F980ECB27E42}" type="presOf" srcId="{0C4D6404-8A63-45EB-963E-E0FB902539DC}" destId="{2D0FDA7B-4A5C-42F8-9A2F-31B3D7C6BEE8}" srcOrd="0" destOrd="0" presId="urn:microsoft.com/office/officeart/2005/8/layout/default"/>
    <dgm:cxn modelId="{DD3A4A65-2B9C-488B-B0AF-EA1FB712308F}" type="presOf" srcId="{FC6A93B6-6E19-4668-A4C6-37B47EEAE070}" destId="{52937C56-F481-4AF5-B6AC-E0DA862DC298}" srcOrd="0" destOrd="0" presId="urn:microsoft.com/office/officeart/2005/8/layout/default"/>
    <dgm:cxn modelId="{5596B6A0-D491-41A8-8DAD-5F9D91DFD0A7}" type="presOf" srcId="{BD4D8C21-6D02-4A72-B91B-8958F3D6FC20}" destId="{0188D475-5D25-4208-A3C7-2834635BD511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4D3CBB08-351C-46EA-9FB1-AC2E59286BF2}" type="presOf" srcId="{7D34A3E9-7451-498F-8430-4D5E900001A8}" destId="{EEE7A43D-5BF5-4B6F-A1B2-263BFC05FD0B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54944CAB-6B51-43F9-9D5D-0367D27CBF83}" type="presOf" srcId="{5DEFE64C-0081-4546-8E17-D2DE329D55AC}" destId="{DCD6831B-CE6F-43FE-AA2C-7D1B9982E7D1}" srcOrd="0" destOrd="0" presId="urn:microsoft.com/office/officeart/2005/8/layout/default"/>
    <dgm:cxn modelId="{7483B38D-45A4-4892-B305-E5A94150BFD7}" type="presOf" srcId="{9C777C35-7188-4EB2-A16F-511B266E8B1D}" destId="{7287AFB6-F4C8-4316-91FB-04C6A49B828A}" srcOrd="0" destOrd="0" presId="urn:microsoft.com/office/officeart/2005/8/layout/default"/>
    <dgm:cxn modelId="{F98ED7B2-DE2A-43C9-963B-6C5537AFDD53}" type="presParOf" srcId="{DCD6831B-CE6F-43FE-AA2C-7D1B9982E7D1}" destId="{7287AFB6-F4C8-4316-91FB-04C6A49B828A}" srcOrd="0" destOrd="0" presId="urn:microsoft.com/office/officeart/2005/8/layout/default"/>
    <dgm:cxn modelId="{298BD749-4E5D-4F97-922B-066E1F03E4EE}" type="presParOf" srcId="{DCD6831B-CE6F-43FE-AA2C-7D1B9982E7D1}" destId="{AA530558-70CF-46E7-A936-9A790E375C84}" srcOrd="1" destOrd="0" presId="urn:microsoft.com/office/officeart/2005/8/layout/default"/>
    <dgm:cxn modelId="{34B239EB-5399-4747-A1A8-9A2D737D8591}" type="presParOf" srcId="{DCD6831B-CE6F-43FE-AA2C-7D1B9982E7D1}" destId="{52937C56-F481-4AF5-B6AC-E0DA862DC298}" srcOrd="2" destOrd="0" presId="urn:microsoft.com/office/officeart/2005/8/layout/default"/>
    <dgm:cxn modelId="{7BFC0D22-E220-4B25-98E3-998A63084AC3}" type="presParOf" srcId="{DCD6831B-CE6F-43FE-AA2C-7D1B9982E7D1}" destId="{DA2D66FE-943A-4081-B89D-EC0573256140}" srcOrd="3" destOrd="0" presId="urn:microsoft.com/office/officeart/2005/8/layout/default"/>
    <dgm:cxn modelId="{7B467F44-F73E-44AB-863E-217DCAA3B451}" type="presParOf" srcId="{DCD6831B-CE6F-43FE-AA2C-7D1B9982E7D1}" destId="{2D0FDA7B-4A5C-42F8-9A2F-31B3D7C6BEE8}" srcOrd="4" destOrd="0" presId="urn:microsoft.com/office/officeart/2005/8/layout/default"/>
    <dgm:cxn modelId="{4BC947C7-EEB0-4768-9407-BDDC3FC48DA8}" type="presParOf" srcId="{DCD6831B-CE6F-43FE-AA2C-7D1B9982E7D1}" destId="{CC46FFD3-5440-4865-ABE6-A773E7E1AC22}" srcOrd="5" destOrd="0" presId="urn:microsoft.com/office/officeart/2005/8/layout/default"/>
    <dgm:cxn modelId="{4EF3E3DF-03A4-4A68-BCD1-3BDBFAA566DA}" type="presParOf" srcId="{DCD6831B-CE6F-43FE-AA2C-7D1B9982E7D1}" destId="{0188D475-5D25-4208-A3C7-2834635BD511}" srcOrd="6" destOrd="0" presId="urn:microsoft.com/office/officeart/2005/8/layout/default"/>
    <dgm:cxn modelId="{7FBB2884-E9EA-435D-A422-94066888BD8B}" type="presParOf" srcId="{DCD6831B-CE6F-43FE-AA2C-7D1B9982E7D1}" destId="{2455701A-942D-4755-9DBC-C59797B28049}" srcOrd="7" destOrd="0" presId="urn:microsoft.com/office/officeart/2005/8/layout/default"/>
    <dgm:cxn modelId="{224168A0-D882-42F9-95DA-4F87DACE5848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F2B1-4350-4CDA-9DEB-998D22A2730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7F5FC-595E-4893-A766-23192D22196B}">
      <dgm:prSet phldrT="[Text]" custT="1"/>
      <dgm:spPr/>
      <dgm:t>
        <a:bodyPr/>
        <a:lstStyle/>
        <a:p>
          <a:r>
            <a:rPr lang="en-US" sz="1200" dirty="0" smtClean="0"/>
            <a:t>Is there a prescribed </a:t>
          </a:r>
          <a:r>
            <a:rPr lang="en-US" sz="1200" dirty="0" err="1" smtClean="0"/>
            <a:t>gov</a:t>
          </a:r>
          <a:r>
            <a:rPr lang="en-US" sz="1200" dirty="0" smtClean="0"/>
            <a:t>. technique?</a:t>
          </a:r>
          <a:endParaRPr lang="en-US" sz="1200" dirty="0"/>
        </a:p>
      </dgm:t>
    </dgm:pt>
    <dgm:pt modelId="{C5E63A4E-8896-4CF4-87A7-2D7FC5586CBA}" type="parTrans" cxnId="{B5F9452E-B6AD-44F8-833C-C3FCBBBDCABA}">
      <dgm:prSet/>
      <dgm:spPr/>
      <dgm:t>
        <a:bodyPr/>
        <a:lstStyle/>
        <a:p>
          <a:endParaRPr lang="en-US"/>
        </a:p>
      </dgm:t>
    </dgm:pt>
    <dgm:pt modelId="{BB9FF392-9D88-457D-A60C-C983CF5CB2FA}" type="sibTrans" cxnId="{B5F9452E-B6AD-44F8-833C-C3FCBBBDCABA}">
      <dgm:prSet/>
      <dgm:spPr/>
      <dgm:t>
        <a:bodyPr/>
        <a:lstStyle/>
        <a:p>
          <a:endParaRPr lang="en-US"/>
        </a:p>
      </dgm:t>
    </dgm:pt>
    <dgm:pt modelId="{2C597F99-3536-4E60-893B-D7E9789A0F12}">
      <dgm:prSet phldrT="[Text]" custT="1"/>
      <dgm:spPr/>
      <dgm:t>
        <a:bodyPr/>
        <a:lstStyle/>
        <a:p>
          <a:r>
            <a:rPr lang="en-US" sz="1200" dirty="0" smtClean="0"/>
            <a:t>Yes</a:t>
          </a:r>
          <a:endParaRPr lang="en-US" sz="1200" dirty="0"/>
        </a:p>
      </dgm:t>
    </dgm:pt>
    <dgm:pt modelId="{B9097C67-AA0D-4FBD-9E44-789FC3DE5AE1}" type="parTrans" cxnId="{8A050C74-DE8D-4CA4-AABA-2E419891E6BC}">
      <dgm:prSet/>
      <dgm:spPr/>
      <dgm:t>
        <a:bodyPr/>
        <a:lstStyle/>
        <a:p>
          <a:endParaRPr lang="en-US"/>
        </a:p>
      </dgm:t>
    </dgm:pt>
    <dgm:pt modelId="{C6B2D965-B112-4458-AA61-1D0A4AFA340C}" type="sibTrans" cxnId="{8A050C74-DE8D-4CA4-AABA-2E419891E6BC}">
      <dgm:prSet/>
      <dgm:spPr/>
      <dgm:t>
        <a:bodyPr/>
        <a:lstStyle/>
        <a:p>
          <a:endParaRPr lang="en-US"/>
        </a:p>
      </dgm:t>
    </dgm:pt>
    <dgm:pt modelId="{2A41FEC6-4B21-4AE5-B4DC-4D0967CB1705}">
      <dgm:prSet phldrT="[Text]" custT="1"/>
      <dgm:spPr/>
      <dgm:t>
        <a:bodyPr/>
        <a:lstStyle/>
        <a:p>
          <a:r>
            <a:rPr lang="en-US" sz="1200" dirty="0" smtClean="0"/>
            <a:t>Use prescribed method</a:t>
          </a:r>
          <a:endParaRPr lang="en-US" sz="1200" dirty="0"/>
        </a:p>
      </dgm:t>
    </dgm:pt>
    <dgm:pt modelId="{6D01D711-E2AA-4080-BFC4-46DED3AA0656}" type="parTrans" cxnId="{0060886C-A173-482E-9070-2E61D446A97D}">
      <dgm:prSet/>
      <dgm:spPr/>
      <dgm:t>
        <a:bodyPr/>
        <a:lstStyle/>
        <a:p>
          <a:endParaRPr lang="en-US"/>
        </a:p>
      </dgm:t>
    </dgm:pt>
    <dgm:pt modelId="{5DD1171E-513E-4573-B298-4079E5607CF7}" type="sibTrans" cxnId="{0060886C-A173-482E-9070-2E61D446A97D}">
      <dgm:prSet/>
      <dgm:spPr/>
      <dgm:t>
        <a:bodyPr/>
        <a:lstStyle/>
        <a:p>
          <a:endParaRPr lang="en-US"/>
        </a:p>
      </dgm:t>
    </dgm:pt>
    <dgm:pt modelId="{4972A096-FB08-4D5E-8748-1244D3E2A5F1}">
      <dgm:prSet phldrT="[Text]" custT="1"/>
      <dgm:spPr/>
      <dgm:t>
        <a:bodyPr/>
        <a:lstStyle/>
        <a:p>
          <a:r>
            <a:rPr lang="en-US" sz="1200" dirty="0" smtClean="0"/>
            <a:t>Challenge current method, see next page</a:t>
          </a:r>
          <a:endParaRPr lang="en-US" sz="1200" dirty="0"/>
        </a:p>
      </dgm:t>
    </dgm:pt>
    <dgm:pt modelId="{479622DE-72E7-4404-9F70-DBB3554853D9}" type="parTrans" cxnId="{EC2F7158-0574-41BA-94F3-2DAFBEF539CD}">
      <dgm:prSet/>
      <dgm:spPr/>
      <dgm:t>
        <a:bodyPr/>
        <a:lstStyle/>
        <a:p>
          <a:endParaRPr lang="en-US"/>
        </a:p>
      </dgm:t>
    </dgm:pt>
    <dgm:pt modelId="{70FED577-ECBD-4EC1-B0A3-3686E3263553}" type="sibTrans" cxnId="{EC2F7158-0574-41BA-94F3-2DAFBEF539CD}">
      <dgm:prSet/>
      <dgm:spPr/>
      <dgm:t>
        <a:bodyPr/>
        <a:lstStyle/>
        <a:p>
          <a:endParaRPr lang="en-US"/>
        </a:p>
      </dgm:t>
    </dgm:pt>
    <dgm:pt modelId="{A61C4739-2109-4C86-B07D-62E3DDD017EB}">
      <dgm:prSet phldrT="[Text]" custT="1"/>
      <dgm:spPr/>
      <dgm:t>
        <a:bodyPr/>
        <a:lstStyle/>
        <a:p>
          <a:r>
            <a:rPr lang="en-US" sz="1200" dirty="0" smtClean="0"/>
            <a:t>No</a:t>
          </a:r>
          <a:endParaRPr lang="en-US" sz="1200" dirty="0"/>
        </a:p>
      </dgm:t>
    </dgm:pt>
    <dgm:pt modelId="{5BCAC6EC-4521-4D9F-BE64-58D0A48F7AA6}" type="parTrans" cxnId="{E83E80D6-EFCA-4DE2-845D-093DE6776F72}">
      <dgm:prSet/>
      <dgm:spPr/>
      <dgm:t>
        <a:bodyPr/>
        <a:lstStyle/>
        <a:p>
          <a:endParaRPr lang="en-US"/>
        </a:p>
      </dgm:t>
    </dgm:pt>
    <dgm:pt modelId="{B7CD4EB7-FE3B-4EE2-B14D-A5E8A7F593EF}" type="sibTrans" cxnId="{E83E80D6-EFCA-4DE2-845D-093DE6776F72}">
      <dgm:prSet/>
      <dgm:spPr/>
      <dgm:t>
        <a:bodyPr/>
        <a:lstStyle/>
        <a:p>
          <a:endParaRPr lang="en-US"/>
        </a:p>
      </dgm:t>
    </dgm:pt>
    <dgm:pt modelId="{BF216AD4-AB26-4B3F-8AF3-14B62B695626}">
      <dgm:prSet phldrT="[Text]" custT="1"/>
      <dgm:spPr/>
      <dgm:t>
        <a:bodyPr/>
        <a:lstStyle/>
        <a:p>
          <a:r>
            <a:rPr lang="en-US" sz="1200" dirty="0" smtClean="0"/>
            <a:t>See next page</a:t>
          </a:r>
          <a:endParaRPr lang="en-US" sz="1200" dirty="0"/>
        </a:p>
      </dgm:t>
    </dgm:pt>
    <dgm:pt modelId="{5DDD5961-86F5-482A-83E2-BCBCE9D448D4}" type="parTrans" cxnId="{5C1F6DCD-B70C-4AE6-861C-766575789191}">
      <dgm:prSet/>
      <dgm:spPr/>
      <dgm:t>
        <a:bodyPr/>
        <a:lstStyle/>
        <a:p>
          <a:endParaRPr lang="en-US"/>
        </a:p>
      </dgm:t>
    </dgm:pt>
    <dgm:pt modelId="{E1C04B94-4B2A-4745-87EA-BE0D83995F08}" type="sibTrans" cxnId="{5C1F6DCD-B70C-4AE6-861C-766575789191}">
      <dgm:prSet/>
      <dgm:spPr/>
      <dgm:t>
        <a:bodyPr/>
        <a:lstStyle/>
        <a:p>
          <a:endParaRPr lang="en-US"/>
        </a:p>
      </dgm:t>
    </dgm:pt>
    <dgm:pt modelId="{CAF2D0B2-2410-4F96-BCC5-199E1119AA63}" type="pres">
      <dgm:prSet presAssocID="{E8A3F2B1-4350-4CDA-9DEB-998D22A27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AB6DAE-D224-4574-81DA-A8A977113BEA}" type="pres">
      <dgm:prSet presAssocID="{87B7F5FC-595E-4893-A766-23192D22196B}" presName="hierRoot1" presStyleCnt="0"/>
      <dgm:spPr/>
      <dgm:t>
        <a:bodyPr/>
        <a:lstStyle/>
        <a:p>
          <a:endParaRPr lang="en-US"/>
        </a:p>
      </dgm:t>
    </dgm:pt>
    <dgm:pt modelId="{8E65199E-634C-4FBB-9C09-EC3D204389C4}" type="pres">
      <dgm:prSet presAssocID="{87B7F5FC-595E-4893-A766-23192D22196B}" presName="composite" presStyleCnt="0"/>
      <dgm:spPr/>
      <dgm:t>
        <a:bodyPr/>
        <a:lstStyle/>
        <a:p>
          <a:endParaRPr lang="en-US"/>
        </a:p>
      </dgm:t>
    </dgm:pt>
    <dgm:pt modelId="{309AC8C2-0EE5-4458-8BDD-3DD46C1C90BC}" type="pres">
      <dgm:prSet presAssocID="{87B7F5FC-595E-4893-A766-23192D22196B}" presName="background" presStyleLbl="node0" presStyleIdx="0" presStyleCnt="1"/>
      <dgm:spPr/>
      <dgm:t>
        <a:bodyPr/>
        <a:lstStyle/>
        <a:p>
          <a:endParaRPr lang="en-US"/>
        </a:p>
      </dgm:t>
    </dgm:pt>
    <dgm:pt modelId="{C464A44A-74E4-4B1F-8C8D-FCB8F9AD9C3B}" type="pres">
      <dgm:prSet presAssocID="{87B7F5FC-595E-4893-A766-23192D22196B}" presName="text" presStyleLbl="fgAcc0" presStyleIdx="0" presStyleCnt="1" custLinFactNeighborY="-48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CEC82C-AFBB-4039-A2D8-F1F73C163731}" type="pres">
      <dgm:prSet presAssocID="{87B7F5FC-595E-4893-A766-23192D22196B}" presName="hierChild2" presStyleCnt="0"/>
      <dgm:spPr/>
      <dgm:t>
        <a:bodyPr/>
        <a:lstStyle/>
        <a:p>
          <a:endParaRPr lang="en-US"/>
        </a:p>
      </dgm:t>
    </dgm:pt>
    <dgm:pt modelId="{A505FC8A-10BE-4888-AAEE-805825BBBB83}" type="pres">
      <dgm:prSet presAssocID="{B9097C67-AA0D-4FBD-9E44-789FC3DE5AE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63F8B09-3159-458A-A879-04C44EA5DB29}" type="pres">
      <dgm:prSet presAssocID="{2C597F99-3536-4E60-893B-D7E9789A0F12}" presName="hierRoot2" presStyleCnt="0"/>
      <dgm:spPr/>
      <dgm:t>
        <a:bodyPr/>
        <a:lstStyle/>
        <a:p>
          <a:endParaRPr lang="en-US"/>
        </a:p>
      </dgm:t>
    </dgm:pt>
    <dgm:pt modelId="{2E8CABD0-D502-4730-A57F-C7E935B61F5F}" type="pres">
      <dgm:prSet presAssocID="{2C597F99-3536-4E60-893B-D7E9789A0F12}" presName="composite2" presStyleCnt="0"/>
      <dgm:spPr/>
      <dgm:t>
        <a:bodyPr/>
        <a:lstStyle/>
        <a:p>
          <a:endParaRPr lang="en-US"/>
        </a:p>
      </dgm:t>
    </dgm:pt>
    <dgm:pt modelId="{A6B920F3-3011-4E7F-91AE-37BB35B9C0FE}" type="pres">
      <dgm:prSet presAssocID="{2C597F99-3536-4E60-893B-D7E9789A0F12}" presName="background2" presStyleLbl="node2" presStyleIdx="0" presStyleCnt="2"/>
      <dgm:spPr/>
      <dgm:t>
        <a:bodyPr/>
        <a:lstStyle/>
        <a:p>
          <a:endParaRPr lang="en-US"/>
        </a:p>
      </dgm:t>
    </dgm:pt>
    <dgm:pt modelId="{2AEFCF43-8F13-4FD5-A0D4-0DFBBF02B772}" type="pres">
      <dgm:prSet presAssocID="{2C597F99-3536-4E60-893B-D7E9789A0F12}" presName="text2" presStyleLbl="fgAcc2" presStyleIdx="0" presStyleCnt="2" custLinFactNeighborX="13181" custLinFactNeighborY="14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09B39-3C8E-418B-BA87-8C88CA39BEFD}" type="pres">
      <dgm:prSet presAssocID="{2C597F99-3536-4E60-893B-D7E9789A0F12}" presName="hierChild3" presStyleCnt="0"/>
      <dgm:spPr/>
      <dgm:t>
        <a:bodyPr/>
        <a:lstStyle/>
        <a:p>
          <a:endParaRPr lang="en-US"/>
        </a:p>
      </dgm:t>
    </dgm:pt>
    <dgm:pt modelId="{D339E260-81E8-4934-89C4-01B33DA9A193}" type="pres">
      <dgm:prSet presAssocID="{6D01D711-E2AA-4080-BFC4-46DED3AA065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97C74BE-1BBE-4DBA-9C8E-51265B503CA5}" type="pres">
      <dgm:prSet presAssocID="{2A41FEC6-4B21-4AE5-B4DC-4D0967CB1705}" presName="hierRoot3" presStyleCnt="0"/>
      <dgm:spPr/>
      <dgm:t>
        <a:bodyPr/>
        <a:lstStyle/>
        <a:p>
          <a:endParaRPr lang="en-US"/>
        </a:p>
      </dgm:t>
    </dgm:pt>
    <dgm:pt modelId="{82D6A57C-26AD-4BCB-BDF6-71BF6A52A239}" type="pres">
      <dgm:prSet presAssocID="{2A41FEC6-4B21-4AE5-B4DC-4D0967CB1705}" presName="composite3" presStyleCnt="0"/>
      <dgm:spPr/>
      <dgm:t>
        <a:bodyPr/>
        <a:lstStyle/>
        <a:p>
          <a:endParaRPr lang="en-US"/>
        </a:p>
      </dgm:t>
    </dgm:pt>
    <dgm:pt modelId="{591E4E50-93A4-4486-9ED1-3BF8C086F303}" type="pres">
      <dgm:prSet presAssocID="{2A41FEC6-4B21-4AE5-B4DC-4D0967CB1705}" presName="background3" presStyleLbl="node3" presStyleIdx="0" presStyleCnt="3"/>
      <dgm:spPr/>
      <dgm:t>
        <a:bodyPr/>
        <a:lstStyle/>
        <a:p>
          <a:endParaRPr lang="en-US"/>
        </a:p>
      </dgm:t>
    </dgm:pt>
    <dgm:pt modelId="{5FCF6E99-6618-460C-81EF-A004C0BBAB17}" type="pres">
      <dgm:prSet presAssocID="{2A41FEC6-4B21-4AE5-B4DC-4D0967CB1705}" presName="text3" presStyleLbl="fgAcc3" presStyleIdx="0" presStyleCnt="3" custLinFactY="63840" custLinFactNeighborX="457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6B46F-F170-4DC8-A822-9A9CDAE5B563}" type="pres">
      <dgm:prSet presAssocID="{2A41FEC6-4B21-4AE5-B4DC-4D0967CB1705}" presName="hierChild4" presStyleCnt="0"/>
      <dgm:spPr/>
      <dgm:t>
        <a:bodyPr/>
        <a:lstStyle/>
        <a:p>
          <a:endParaRPr lang="en-US"/>
        </a:p>
      </dgm:t>
    </dgm:pt>
    <dgm:pt modelId="{7B69D53F-ACA3-4479-A5E9-F4FE28DE5DFB}" type="pres">
      <dgm:prSet presAssocID="{479622DE-72E7-4404-9F70-DBB3554853D9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F984D01-5E09-4862-BBC6-819415B63AC8}" type="pres">
      <dgm:prSet presAssocID="{4972A096-FB08-4D5E-8748-1244D3E2A5F1}" presName="hierRoot3" presStyleCnt="0"/>
      <dgm:spPr/>
      <dgm:t>
        <a:bodyPr/>
        <a:lstStyle/>
        <a:p>
          <a:endParaRPr lang="en-US"/>
        </a:p>
      </dgm:t>
    </dgm:pt>
    <dgm:pt modelId="{60E5B61D-DB84-4FE7-A1E1-F1B313AB1F49}" type="pres">
      <dgm:prSet presAssocID="{4972A096-FB08-4D5E-8748-1244D3E2A5F1}" presName="composite3" presStyleCnt="0"/>
      <dgm:spPr/>
      <dgm:t>
        <a:bodyPr/>
        <a:lstStyle/>
        <a:p>
          <a:endParaRPr lang="en-US"/>
        </a:p>
      </dgm:t>
    </dgm:pt>
    <dgm:pt modelId="{A286A909-261C-437F-A866-B02FAFF29FF3}" type="pres">
      <dgm:prSet presAssocID="{4972A096-FB08-4D5E-8748-1244D3E2A5F1}" presName="background3" presStyleLbl="node3" presStyleIdx="1" presStyleCnt="3"/>
      <dgm:spPr/>
      <dgm:t>
        <a:bodyPr/>
        <a:lstStyle/>
        <a:p>
          <a:endParaRPr lang="en-US"/>
        </a:p>
      </dgm:t>
    </dgm:pt>
    <dgm:pt modelId="{78588CCA-B322-4C73-A4A7-16EFE94A4C2E}" type="pres">
      <dgm:prSet presAssocID="{4972A096-FB08-4D5E-8748-1244D3E2A5F1}" presName="text3" presStyleLbl="fgAcc3" presStyleIdx="1" presStyleCnt="3" custLinFactY="63840" custLinFactNeighborX="2178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0DE43-08BA-440A-A217-0EA04F0B2F43}" type="pres">
      <dgm:prSet presAssocID="{4972A096-FB08-4D5E-8748-1244D3E2A5F1}" presName="hierChild4" presStyleCnt="0"/>
      <dgm:spPr/>
      <dgm:t>
        <a:bodyPr/>
        <a:lstStyle/>
        <a:p>
          <a:endParaRPr lang="en-US"/>
        </a:p>
      </dgm:t>
    </dgm:pt>
    <dgm:pt modelId="{371D53FA-A023-494C-88B2-3C84B15693C8}" type="pres">
      <dgm:prSet presAssocID="{5BCAC6EC-4521-4D9F-BE64-58D0A48F7AA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DD6C85A-C658-4EBC-9058-557AA514FD9D}" type="pres">
      <dgm:prSet presAssocID="{A61C4739-2109-4C86-B07D-62E3DDD017EB}" presName="hierRoot2" presStyleCnt="0"/>
      <dgm:spPr/>
      <dgm:t>
        <a:bodyPr/>
        <a:lstStyle/>
        <a:p>
          <a:endParaRPr lang="en-US"/>
        </a:p>
      </dgm:t>
    </dgm:pt>
    <dgm:pt modelId="{AC5935F2-149D-4C46-BE9B-250B77D62230}" type="pres">
      <dgm:prSet presAssocID="{A61C4739-2109-4C86-B07D-62E3DDD017EB}" presName="composite2" presStyleCnt="0"/>
      <dgm:spPr/>
      <dgm:t>
        <a:bodyPr/>
        <a:lstStyle/>
        <a:p>
          <a:endParaRPr lang="en-US"/>
        </a:p>
      </dgm:t>
    </dgm:pt>
    <dgm:pt modelId="{3A1F3A37-8E1D-45D7-9AA7-2C57ECAADF0B}" type="pres">
      <dgm:prSet presAssocID="{A61C4739-2109-4C86-B07D-62E3DDD017EB}" presName="background2" presStyleLbl="node2" presStyleIdx="1" presStyleCnt="2"/>
      <dgm:spPr/>
      <dgm:t>
        <a:bodyPr/>
        <a:lstStyle/>
        <a:p>
          <a:endParaRPr lang="en-US"/>
        </a:p>
      </dgm:t>
    </dgm:pt>
    <dgm:pt modelId="{1F431791-2645-4962-9BCF-264E033015C8}" type="pres">
      <dgm:prSet presAssocID="{A61C4739-2109-4C86-B07D-62E3DDD017EB}" presName="text2" presStyleLbl="fgAcc2" presStyleIdx="1" presStyleCnt="2" custLinFactNeighborX="-436" custLinFactNeighborY="14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AC26E-FFFC-40B0-8576-8EFF1AFD3E39}" type="pres">
      <dgm:prSet presAssocID="{A61C4739-2109-4C86-B07D-62E3DDD017EB}" presName="hierChild3" presStyleCnt="0"/>
      <dgm:spPr/>
      <dgm:t>
        <a:bodyPr/>
        <a:lstStyle/>
        <a:p>
          <a:endParaRPr lang="en-US"/>
        </a:p>
      </dgm:t>
    </dgm:pt>
    <dgm:pt modelId="{F21C8205-0786-43B2-8DED-58EDAD1447FC}" type="pres">
      <dgm:prSet presAssocID="{5DDD5961-86F5-482A-83E2-BCBCE9D448D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149E7A91-44DD-47A0-93DD-FDE7E2EF9462}" type="pres">
      <dgm:prSet presAssocID="{BF216AD4-AB26-4B3F-8AF3-14B62B695626}" presName="hierRoot3" presStyleCnt="0"/>
      <dgm:spPr/>
      <dgm:t>
        <a:bodyPr/>
        <a:lstStyle/>
        <a:p>
          <a:endParaRPr lang="en-US"/>
        </a:p>
      </dgm:t>
    </dgm:pt>
    <dgm:pt modelId="{21E79B2A-0A4E-4214-A07D-77F01F2BE81A}" type="pres">
      <dgm:prSet presAssocID="{BF216AD4-AB26-4B3F-8AF3-14B62B695626}" presName="composite3" presStyleCnt="0"/>
      <dgm:spPr/>
      <dgm:t>
        <a:bodyPr/>
        <a:lstStyle/>
        <a:p>
          <a:endParaRPr lang="en-US"/>
        </a:p>
      </dgm:t>
    </dgm:pt>
    <dgm:pt modelId="{5481968E-D1D1-40C6-A4C7-BF4E9E75DB02}" type="pres">
      <dgm:prSet presAssocID="{BF216AD4-AB26-4B3F-8AF3-14B62B695626}" presName="background3" presStyleLbl="node3" presStyleIdx="2" presStyleCnt="3"/>
      <dgm:spPr/>
      <dgm:t>
        <a:bodyPr/>
        <a:lstStyle/>
        <a:p>
          <a:endParaRPr lang="en-US"/>
        </a:p>
      </dgm:t>
    </dgm:pt>
    <dgm:pt modelId="{476A114D-1C57-41B5-87D6-804ADE477B05}" type="pres">
      <dgm:prSet presAssocID="{BF216AD4-AB26-4B3F-8AF3-14B62B695626}" presName="text3" presStyleLbl="fgAcc3" presStyleIdx="2" presStyleCnt="3" custLinFactNeighborX="-436" custLinFactNeighborY="256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92EBE1-8101-4CA8-AEDC-6405F7C8228E}" type="pres">
      <dgm:prSet presAssocID="{BF216AD4-AB26-4B3F-8AF3-14B62B695626}" presName="hierChild4" presStyleCnt="0"/>
      <dgm:spPr/>
      <dgm:t>
        <a:bodyPr/>
        <a:lstStyle/>
        <a:p>
          <a:endParaRPr lang="en-US"/>
        </a:p>
      </dgm:t>
    </dgm:pt>
  </dgm:ptLst>
  <dgm:cxnLst>
    <dgm:cxn modelId="{B6E5D9B2-C3BD-4443-ACB7-D228AFE04A3B}" type="presOf" srcId="{A61C4739-2109-4C86-B07D-62E3DDD017EB}" destId="{1F431791-2645-4962-9BCF-264E033015C8}" srcOrd="0" destOrd="0" presId="urn:microsoft.com/office/officeart/2005/8/layout/hierarchy1"/>
    <dgm:cxn modelId="{26FE3FF7-C2E1-4852-9C46-42FC88EF27C6}" type="presOf" srcId="{87B7F5FC-595E-4893-A766-23192D22196B}" destId="{C464A44A-74E4-4B1F-8C8D-FCB8F9AD9C3B}" srcOrd="0" destOrd="0" presId="urn:microsoft.com/office/officeart/2005/8/layout/hierarchy1"/>
    <dgm:cxn modelId="{9B3E40BB-5739-4CC0-8992-ED283ECDEDBB}" type="presOf" srcId="{5BCAC6EC-4521-4D9F-BE64-58D0A48F7AA6}" destId="{371D53FA-A023-494C-88B2-3C84B15693C8}" srcOrd="0" destOrd="0" presId="urn:microsoft.com/office/officeart/2005/8/layout/hierarchy1"/>
    <dgm:cxn modelId="{5C1F6DCD-B70C-4AE6-861C-766575789191}" srcId="{A61C4739-2109-4C86-B07D-62E3DDD017EB}" destId="{BF216AD4-AB26-4B3F-8AF3-14B62B695626}" srcOrd="0" destOrd="0" parTransId="{5DDD5961-86F5-482A-83E2-BCBCE9D448D4}" sibTransId="{E1C04B94-4B2A-4745-87EA-BE0D83995F08}"/>
    <dgm:cxn modelId="{45E1D709-7A58-46A8-804D-003372703807}" type="presOf" srcId="{B9097C67-AA0D-4FBD-9E44-789FC3DE5AE1}" destId="{A505FC8A-10BE-4888-AAEE-805825BBBB83}" srcOrd="0" destOrd="0" presId="urn:microsoft.com/office/officeart/2005/8/layout/hierarchy1"/>
    <dgm:cxn modelId="{EC2F7158-0574-41BA-94F3-2DAFBEF539CD}" srcId="{2C597F99-3536-4E60-893B-D7E9789A0F12}" destId="{4972A096-FB08-4D5E-8748-1244D3E2A5F1}" srcOrd="1" destOrd="0" parTransId="{479622DE-72E7-4404-9F70-DBB3554853D9}" sibTransId="{70FED577-ECBD-4EC1-B0A3-3686E3263553}"/>
    <dgm:cxn modelId="{154DDD7C-825F-497B-88D7-495415604102}" type="presOf" srcId="{BF216AD4-AB26-4B3F-8AF3-14B62B695626}" destId="{476A114D-1C57-41B5-87D6-804ADE477B05}" srcOrd="0" destOrd="0" presId="urn:microsoft.com/office/officeart/2005/8/layout/hierarchy1"/>
    <dgm:cxn modelId="{AA74BC1F-AF0D-4AC4-AFE0-688AB9AB77B6}" type="presOf" srcId="{2C597F99-3536-4E60-893B-D7E9789A0F12}" destId="{2AEFCF43-8F13-4FD5-A0D4-0DFBBF02B772}" srcOrd="0" destOrd="0" presId="urn:microsoft.com/office/officeart/2005/8/layout/hierarchy1"/>
    <dgm:cxn modelId="{E41E1057-C9D9-43FF-B0D1-A76F931AF5FD}" type="presOf" srcId="{2A41FEC6-4B21-4AE5-B4DC-4D0967CB1705}" destId="{5FCF6E99-6618-460C-81EF-A004C0BBAB17}" srcOrd="0" destOrd="0" presId="urn:microsoft.com/office/officeart/2005/8/layout/hierarchy1"/>
    <dgm:cxn modelId="{DD2C7948-A231-41BC-9424-66CF3BBD06EC}" type="presOf" srcId="{6D01D711-E2AA-4080-BFC4-46DED3AA0656}" destId="{D339E260-81E8-4934-89C4-01B33DA9A193}" srcOrd="0" destOrd="0" presId="urn:microsoft.com/office/officeart/2005/8/layout/hierarchy1"/>
    <dgm:cxn modelId="{B5F9452E-B6AD-44F8-833C-C3FCBBBDCABA}" srcId="{E8A3F2B1-4350-4CDA-9DEB-998D22A27304}" destId="{87B7F5FC-595E-4893-A766-23192D22196B}" srcOrd="0" destOrd="0" parTransId="{C5E63A4E-8896-4CF4-87A7-2D7FC5586CBA}" sibTransId="{BB9FF392-9D88-457D-A60C-C983CF5CB2FA}"/>
    <dgm:cxn modelId="{0060886C-A173-482E-9070-2E61D446A97D}" srcId="{2C597F99-3536-4E60-893B-D7E9789A0F12}" destId="{2A41FEC6-4B21-4AE5-B4DC-4D0967CB1705}" srcOrd="0" destOrd="0" parTransId="{6D01D711-E2AA-4080-BFC4-46DED3AA0656}" sibTransId="{5DD1171E-513E-4573-B298-4079E5607CF7}"/>
    <dgm:cxn modelId="{8A050C74-DE8D-4CA4-AABA-2E419891E6BC}" srcId="{87B7F5FC-595E-4893-A766-23192D22196B}" destId="{2C597F99-3536-4E60-893B-D7E9789A0F12}" srcOrd="0" destOrd="0" parTransId="{B9097C67-AA0D-4FBD-9E44-789FC3DE5AE1}" sibTransId="{C6B2D965-B112-4458-AA61-1D0A4AFA340C}"/>
    <dgm:cxn modelId="{7FEEB0FD-211C-43D0-923D-4E68B470DFB7}" type="presOf" srcId="{479622DE-72E7-4404-9F70-DBB3554853D9}" destId="{7B69D53F-ACA3-4479-A5E9-F4FE28DE5DFB}" srcOrd="0" destOrd="0" presId="urn:microsoft.com/office/officeart/2005/8/layout/hierarchy1"/>
    <dgm:cxn modelId="{E49876F1-07C6-44F2-90E9-57CF60913AC7}" type="presOf" srcId="{E8A3F2B1-4350-4CDA-9DEB-998D22A27304}" destId="{CAF2D0B2-2410-4F96-BCC5-199E1119AA63}" srcOrd="0" destOrd="0" presId="urn:microsoft.com/office/officeart/2005/8/layout/hierarchy1"/>
    <dgm:cxn modelId="{EAB3E113-4E0F-42E9-B1F9-89C774C5F3B1}" type="presOf" srcId="{5DDD5961-86F5-482A-83E2-BCBCE9D448D4}" destId="{F21C8205-0786-43B2-8DED-58EDAD1447FC}" srcOrd="0" destOrd="0" presId="urn:microsoft.com/office/officeart/2005/8/layout/hierarchy1"/>
    <dgm:cxn modelId="{12043FE1-D2B9-4742-B7B3-2C86F8E6582F}" type="presOf" srcId="{4972A096-FB08-4D5E-8748-1244D3E2A5F1}" destId="{78588CCA-B322-4C73-A4A7-16EFE94A4C2E}" srcOrd="0" destOrd="0" presId="urn:microsoft.com/office/officeart/2005/8/layout/hierarchy1"/>
    <dgm:cxn modelId="{E83E80D6-EFCA-4DE2-845D-093DE6776F72}" srcId="{87B7F5FC-595E-4893-A766-23192D22196B}" destId="{A61C4739-2109-4C86-B07D-62E3DDD017EB}" srcOrd="1" destOrd="0" parTransId="{5BCAC6EC-4521-4D9F-BE64-58D0A48F7AA6}" sibTransId="{B7CD4EB7-FE3B-4EE2-B14D-A5E8A7F593EF}"/>
    <dgm:cxn modelId="{F6E1360A-E64D-401D-AA15-1F1BE2B6808B}" type="presParOf" srcId="{CAF2D0B2-2410-4F96-BCC5-199E1119AA63}" destId="{7DAB6DAE-D224-4574-81DA-A8A977113BEA}" srcOrd="0" destOrd="0" presId="urn:microsoft.com/office/officeart/2005/8/layout/hierarchy1"/>
    <dgm:cxn modelId="{9F3E2021-B8DC-412C-9E90-6BA040BBC2BA}" type="presParOf" srcId="{7DAB6DAE-D224-4574-81DA-A8A977113BEA}" destId="{8E65199E-634C-4FBB-9C09-EC3D204389C4}" srcOrd="0" destOrd="0" presId="urn:microsoft.com/office/officeart/2005/8/layout/hierarchy1"/>
    <dgm:cxn modelId="{DE9DBC75-5571-4E66-A96D-6C6BCC510FAA}" type="presParOf" srcId="{8E65199E-634C-4FBB-9C09-EC3D204389C4}" destId="{309AC8C2-0EE5-4458-8BDD-3DD46C1C90BC}" srcOrd="0" destOrd="0" presId="urn:microsoft.com/office/officeart/2005/8/layout/hierarchy1"/>
    <dgm:cxn modelId="{F57CAB68-40D6-4B13-9E23-732D4D00482E}" type="presParOf" srcId="{8E65199E-634C-4FBB-9C09-EC3D204389C4}" destId="{C464A44A-74E4-4B1F-8C8D-FCB8F9AD9C3B}" srcOrd="1" destOrd="0" presId="urn:microsoft.com/office/officeart/2005/8/layout/hierarchy1"/>
    <dgm:cxn modelId="{217B325E-9CF9-4533-A9E8-FBB2D67B71B9}" type="presParOf" srcId="{7DAB6DAE-D224-4574-81DA-A8A977113BEA}" destId="{57CEC82C-AFBB-4039-A2D8-F1F73C163731}" srcOrd="1" destOrd="0" presId="urn:microsoft.com/office/officeart/2005/8/layout/hierarchy1"/>
    <dgm:cxn modelId="{AC9FE7F4-75F1-4D09-AF2D-8732949C6BE0}" type="presParOf" srcId="{57CEC82C-AFBB-4039-A2D8-F1F73C163731}" destId="{A505FC8A-10BE-4888-AAEE-805825BBBB83}" srcOrd="0" destOrd="0" presId="urn:microsoft.com/office/officeart/2005/8/layout/hierarchy1"/>
    <dgm:cxn modelId="{1E14C729-098F-4830-9F19-3E5EF59ED63D}" type="presParOf" srcId="{57CEC82C-AFBB-4039-A2D8-F1F73C163731}" destId="{263F8B09-3159-458A-A879-04C44EA5DB29}" srcOrd="1" destOrd="0" presId="urn:microsoft.com/office/officeart/2005/8/layout/hierarchy1"/>
    <dgm:cxn modelId="{E62E227F-2709-4857-9280-13D43A34241D}" type="presParOf" srcId="{263F8B09-3159-458A-A879-04C44EA5DB29}" destId="{2E8CABD0-D502-4730-A57F-C7E935B61F5F}" srcOrd="0" destOrd="0" presId="urn:microsoft.com/office/officeart/2005/8/layout/hierarchy1"/>
    <dgm:cxn modelId="{344F9DA1-C1CD-48F5-99F6-BF937CF2CA4B}" type="presParOf" srcId="{2E8CABD0-D502-4730-A57F-C7E935B61F5F}" destId="{A6B920F3-3011-4E7F-91AE-37BB35B9C0FE}" srcOrd="0" destOrd="0" presId="urn:microsoft.com/office/officeart/2005/8/layout/hierarchy1"/>
    <dgm:cxn modelId="{D3F06E0D-283E-4396-A28F-298FB7693C4C}" type="presParOf" srcId="{2E8CABD0-D502-4730-A57F-C7E935B61F5F}" destId="{2AEFCF43-8F13-4FD5-A0D4-0DFBBF02B772}" srcOrd="1" destOrd="0" presId="urn:microsoft.com/office/officeart/2005/8/layout/hierarchy1"/>
    <dgm:cxn modelId="{3DB4963F-09AE-4C50-8D8B-3D05974D0293}" type="presParOf" srcId="{263F8B09-3159-458A-A879-04C44EA5DB29}" destId="{D0609B39-3C8E-418B-BA87-8C88CA39BEFD}" srcOrd="1" destOrd="0" presId="urn:microsoft.com/office/officeart/2005/8/layout/hierarchy1"/>
    <dgm:cxn modelId="{BCE39212-D606-4EB0-AB23-3CEEA1DD099C}" type="presParOf" srcId="{D0609B39-3C8E-418B-BA87-8C88CA39BEFD}" destId="{D339E260-81E8-4934-89C4-01B33DA9A193}" srcOrd="0" destOrd="0" presId="urn:microsoft.com/office/officeart/2005/8/layout/hierarchy1"/>
    <dgm:cxn modelId="{77148D1D-7B29-474D-B5A5-E47C5DBD4620}" type="presParOf" srcId="{D0609B39-3C8E-418B-BA87-8C88CA39BEFD}" destId="{897C74BE-1BBE-4DBA-9C8E-51265B503CA5}" srcOrd="1" destOrd="0" presId="urn:microsoft.com/office/officeart/2005/8/layout/hierarchy1"/>
    <dgm:cxn modelId="{C33C9F94-9886-42AB-B961-688EBABC672F}" type="presParOf" srcId="{897C74BE-1BBE-4DBA-9C8E-51265B503CA5}" destId="{82D6A57C-26AD-4BCB-BDF6-71BF6A52A239}" srcOrd="0" destOrd="0" presId="urn:microsoft.com/office/officeart/2005/8/layout/hierarchy1"/>
    <dgm:cxn modelId="{FE139D00-BCE2-4929-94DB-59DF2E0B668A}" type="presParOf" srcId="{82D6A57C-26AD-4BCB-BDF6-71BF6A52A239}" destId="{591E4E50-93A4-4486-9ED1-3BF8C086F303}" srcOrd="0" destOrd="0" presId="urn:microsoft.com/office/officeart/2005/8/layout/hierarchy1"/>
    <dgm:cxn modelId="{B7451639-C1E6-4409-B243-8736E65D03C6}" type="presParOf" srcId="{82D6A57C-26AD-4BCB-BDF6-71BF6A52A239}" destId="{5FCF6E99-6618-460C-81EF-A004C0BBAB17}" srcOrd="1" destOrd="0" presId="urn:microsoft.com/office/officeart/2005/8/layout/hierarchy1"/>
    <dgm:cxn modelId="{E3CF5E01-F78C-4277-8839-CDD7ABEBFAF1}" type="presParOf" srcId="{897C74BE-1BBE-4DBA-9C8E-51265B503CA5}" destId="{2356B46F-F170-4DC8-A822-9A9CDAE5B563}" srcOrd="1" destOrd="0" presId="urn:microsoft.com/office/officeart/2005/8/layout/hierarchy1"/>
    <dgm:cxn modelId="{C374ED3A-77B6-4199-A527-0B5F13736567}" type="presParOf" srcId="{D0609B39-3C8E-418B-BA87-8C88CA39BEFD}" destId="{7B69D53F-ACA3-4479-A5E9-F4FE28DE5DFB}" srcOrd="2" destOrd="0" presId="urn:microsoft.com/office/officeart/2005/8/layout/hierarchy1"/>
    <dgm:cxn modelId="{DCD69769-A781-470D-99FA-25CAD3655CAB}" type="presParOf" srcId="{D0609B39-3C8E-418B-BA87-8C88CA39BEFD}" destId="{2F984D01-5E09-4862-BBC6-819415B63AC8}" srcOrd="3" destOrd="0" presId="urn:microsoft.com/office/officeart/2005/8/layout/hierarchy1"/>
    <dgm:cxn modelId="{61B32463-0068-40BE-AF61-C1FA2EE111BC}" type="presParOf" srcId="{2F984D01-5E09-4862-BBC6-819415B63AC8}" destId="{60E5B61D-DB84-4FE7-A1E1-F1B313AB1F49}" srcOrd="0" destOrd="0" presId="urn:microsoft.com/office/officeart/2005/8/layout/hierarchy1"/>
    <dgm:cxn modelId="{877628A4-170E-4394-B100-4E1B9316760D}" type="presParOf" srcId="{60E5B61D-DB84-4FE7-A1E1-F1B313AB1F49}" destId="{A286A909-261C-437F-A866-B02FAFF29FF3}" srcOrd="0" destOrd="0" presId="urn:microsoft.com/office/officeart/2005/8/layout/hierarchy1"/>
    <dgm:cxn modelId="{C393BE79-27A4-46E5-B1AE-8B6EBC24C726}" type="presParOf" srcId="{60E5B61D-DB84-4FE7-A1E1-F1B313AB1F49}" destId="{78588CCA-B322-4C73-A4A7-16EFE94A4C2E}" srcOrd="1" destOrd="0" presId="urn:microsoft.com/office/officeart/2005/8/layout/hierarchy1"/>
    <dgm:cxn modelId="{95F52EA2-3E2D-4A27-9881-563186460E7A}" type="presParOf" srcId="{2F984D01-5E09-4862-BBC6-819415B63AC8}" destId="{54C0DE43-08BA-440A-A217-0EA04F0B2F43}" srcOrd="1" destOrd="0" presId="urn:microsoft.com/office/officeart/2005/8/layout/hierarchy1"/>
    <dgm:cxn modelId="{D2329A6F-EFFB-44F7-8981-8D4274894E70}" type="presParOf" srcId="{57CEC82C-AFBB-4039-A2D8-F1F73C163731}" destId="{371D53FA-A023-494C-88B2-3C84B15693C8}" srcOrd="2" destOrd="0" presId="urn:microsoft.com/office/officeart/2005/8/layout/hierarchy1"/>
    <dgm:cxn modelId="{C383DA1D-3F8E-41FA-AE4E-29992B33E22E}" type="presParOf" srcId="{57CEC82C-AFBB-4039-A2D8-F1F73C163731}" destId="{EDD6C85A-C658-4EBC-9058-557AA514FD9D}" srcOrd="3" destOrd="0" presId="urn:microsoft.com/office/officeart/2005/8/layout/hierarchy1"/>
    <dgm:cxn modelId="{260A6AE6-121D-4545-912B-B85C87976CB3}" type="presParOf" srcId="{EDD6C85A-C658-4EBC-9058-557AA514FD9D}" destId="{AC5935F2-149D-4C46-BE9B-250B77D62230}" srcOrd="0" destOrd="0" presId="urn:microsoft.com/office/officeart/2005/8/layout/hierarchy1"/>
    <dgm:cxn modelId="{D272BBBD-905B-46A2-81A9-325AF8A8712D}" type="presParOf" srcId="{AC5935F2-149D-4C46-BE9B-250B77D62230}" destId="{3A1F3A37-8E1D-45D7-9AA7-2C57ECAADF0B}" srcOrd="0" destOrd="0" presId="urn:microsoft.com/office/officeart/2005/8/layout/hierarchy1"/>
    <dgm:cxn modelId="{5D1E9529-36CB-4F91-A453-A60092363EAA}" type="presParOf" srcId="{AC5935F2-149D-4C46-BE9B-250B77D62230}" destId="{1F431791-2645-4962-9BCF-264E033015C8}" srcOrd="1" destOrd="0" presId="urn:microsoft.com/office/officeart/2005/8/layout/hierarchy1"/>
    <dgm:cxn modelId="{CC8E3C3F-AD01-418B-88E2-B1C90168DA95}" type="presParOf" srcId="{EDD6C85A-C658-4EBC-9058-557AA514FD9D}" destId="{C00AC26E-FFFC-40B0-8576-8EFF1AFD3E39}" srcOrd="1" destOrd="0" presId="urn:microsoft.com/office/officeart/2005/8/layout/hierarchy1"/>
    <dgm:cxn modelId="{3CF3A8DF-935F-4C46-8D01-DE55EFB1374D}" type="presParOf" srcId="{C00AC26E-FFFC-40B0-8576-8EFF1AFD3E39}" destId="{F21C8205-0786-43B2-8DED-58EDAD1447FC}" srcOrd="0" destOrd="0" presId="urn:microsoft.com/office/officeart/2005/8/layout/hierarchy1"/>
    <dgm:cxn modelId="{41F596F2-1936-408E-94B8-88DB3097AD38}" type="presParOf" srcId="{C00AC26E-FFFC-40B0-8576-8EFF1AFD3E39}" destId="{149E7A91-44DD-47A0-93DD-FDE7E2EF9462}" srcOrd="1" destOrd="0" presId="urn:microsoft.com/office/officeart/2005/8/layout/hierarchy1"/>
    <dgm:cxn modelId="{186FC647-A61F-4C0D-B767-B984CEDA622C}" type="presParOf" srcId="{149E7A91-44DD-47A0-93DD-FDE7E2EF9462}" destId="{21E79B2A-0A4E-4214-A07D-77F01F2BE81A}" srcOrd="0" destOrd="0" presId="urn:microsoft.com/office/officeart/2005/8/layout/hierarchy1"/>
    <dgm:cxn modelId="{228ABE75-8DEA-4B30-AF05-B47683899DBC}" type="presParOf" srcId="{21E79B2A-0A4E-4214-A07D-77F01F2BE81A}" destId="{5481968E-D1D1-40C6-A4C7-BF4E9E75DB02}" srcOrd="0" destOrd="0" presId="urn:microsoft.com/office/officeart/2005/8/layout/hierarchy1"/>
    <dgm:cxn modelId="{BCBD00AA-AD14-4AC9-AACE-4043CD2FCDE9}" type="presParOf" srcId="{21E79B2A-0A4E-4214-A07D-77F01F2BE81A}" destId="{476A114D-1C57-41B5-87D6-804ADE477B05}" srcOrd="1" destOrd="0" presId="urn:microsoft.com/office/officeart/2005/8/layout/hierarchy1"/>
    <dgm:cxn modelId="{B16EEB12-6FCF-48AC-84A1-83ED15D61209}" type="presParOf" srcId="{149E7A91-44DD-47A0-93DD-FDE7E2EF9462}" destId="{2692EBE1-8101-4CA8-AEDC-6405F7C822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  <a:endParaRPr lang="en-US" dirty="0"/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B74A6E8E-8F30-4B38-9DC5-4E6443AABD96}" type="presOf" srcId="{7D34A3E9-7451-498F-8430-4D5E900001A8}" destId="{EEE7A43D-5BF5-4B6F-A1B2-263BFC05FD0B}" srcOrd="0" destOrd="0" presId="urn:microsoft.com/office/officeart/2005/8/layout/default"/>
    <dgm:cxn modelId="{962E0721-BC17-4937-8DB1-9A449327DF6F}" type="presOf" srcId="{9C777C35-7188-4EB2-A16F-511B266E8B1D}" destId="{7287AFB6-F4C8-4316-91FB-04C6A49B828A}" srcOrd="0" destOrd="0" presId="urn:microsoft.com/office/officeart/2005/8/layout/default"/>
    <dgm:cxn modelId="{F6EF5197-E139-48B8-953B-F06C3866CF77}" type="presOf" srcId="{FC6A93B6-6E19-4668-A4C6-37B47EEAE070}" destId="{52937C56-F481-4AF5-B6AC-E0DA862DC298}" srcOrd="0" destOrd="0" presId="urn:microsoft.com/office/officeart/2005/8/layout/default"/>
    <dgm:cxn modelId="{1091E4D5-530A-4B1C-838A-FBA674363DC8}" type="presOf" srcId="{5DEFE64C-0081-4546-8E17-D2DE329D55AC}" destId="{DCD6831B-CE6F-43FE-AA2C-7D1B9982E7D1}" srcOrd="0" destOrd="0" presId="urn:microsoft.com/office/officeart/2005/8/layout/default"/>
    <dgm:cxn modelId="{98688740-78DC-43E3-90EC-07C0024EDFC1}" type="presOf" srcId="{0C4D6404-8A63-45EB-963E-E0FB902539DC}" destId="{2D0FDA7B-4A5C-42F8-9A2F-31B3D7C6BEE8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4597FC9B-9928-4C67-93C4-7752E5565326}" type="presOf" srcId="{BD4D8C21-6D02-4A72-B91B-8958F3D6FC20}" destId="{0188D475-5D25-4208-A3C7-2834635BD511}" srcOrd="0" destOrd="0" presId="urn:microsoft.com/office/officeart/2005/8/layout/default"/>
    <dgm:cxn modelId="{67A76758-51BD-4113-AB33-BF9AB046549C}" type="presParOf" srcId="{DCD6831B-CE6F-43FE-AA2C-7D1B9982E7D1}" destId="{7287AFB6-F4C8-4316-91FB-04C6A49B828A}" srcOrd="0" destOrd="0" presId="urn:microsoft.com/office/officeart/2005/8/layout/default"/>
    <dgm:cxn modelId="{CE2A1C46-3F4A-4605-8E66-E084A0F954EE}" type="presParOf" srcId="{DCD6831B-CE6F-43FE-AA2C-7D1B9982E7D1}" destId="{AA530558-70CF-46E7-A936-9A790E375C84}" srcOrd="1" destOrd="0" presId="urn:microsoft.com/office/officeart/2005/8/layout/default"/>
    <dgm:cxn modelId="{5071EE77-7E73-463A-A2D9-E298B07092FE}" type="presParOf" srcId="{DCD6831B-CE6F-43FE-AA2C-7D1B9982E7D1}" destId="{52937C56-F481-4AF5-B6AC-E0DA862DC298}" srcOrd="2" destOrd="0" presId="urn:microsoft.com/office/officeart/2005/8/layout/default"/>
    <dgm:cxn modelId="{4F381766-DB33-4707-ACA1-8723C1922636}" type="presParOf" srcId="{DCD6831B-CE6F-43FE-AA2C-7D1B9982E7D1}" destId="{DA2D66FE-943A-4081-B89D-EC0573256140}" srcOrd="3" destOrd="0" presId="urn:microsoft.com/office/officeart/2005/8/layout/default"/>
    <dgm:cxn modelId="{8E7E539F-1A38-4E61-8C9B-E93669985C31}" type="presParOf" srcId="{DCD6831B-CE6F-43FE-AA2C-7D1B9982E7D1}" destId="{2D0FDA7B-4A5C-42F8-9A2F-31B3D7C6BEE8}" srcOrd="4" destOrd="0" presId="urn:microsoft.com/office/officeart/2005/8/layout/default"/>
    <dgm:cxn modelId="{FC5F3BC2-99F5-4912-83F0-152541F22AD1}" type="presParOf" srcId="{DCD6831B-CE6F-43FE-AA2C-7D1B9982E7D1}" destId="{CC46FFD3-5440-4865-ABE6-A773E7E1AC22}" srcOrd="5" destOrd="0" presId="urn:microsoft.com/office/officeart/2005/8/layout/default"/>
    <dgm:cxn modelId="{0DCC3D49-CB75-4931-95BB-509E85A2ED01}" type="presParOf" srcId="{DCD6831B-CE6F-43FE-AA2C-7D1B9982E7D1}" destId="{0188D475-5D25-4208-A3C7-2834635BD511}" srcOrd="6" destOrd="0" presId="urn:microsoft.com/office/officeart/2005/8/layout/default"/>
    <dgm:cxn modelId="{524F273A-D8C2-424C-8B9A-4733EC4939C4}" type="presParOf" srcId="{DCD6831B-CE6F-43FE-AA2C-7D1B9982E7D1}" destId="{2455701A-942D-4755-9DBC-C59797B28049}" srcOrd="7" destOrd="0" presId="urn:microsoft.com/office/officeart/2005/8/layout/default"/>
    <dgm:cxn modelId="{9DA1B3DF-A9E3-4270-93C1-FF8177C9D343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  <a:endParaRPr lang="en-US" dirty="0"/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421C4E50-2CB8-4F48-8643-F51C2E66A8B8}" type="presOf" srcId="{5DEFE64C-0081-4546-8E17-D2DE329D55AC}" destId="{DCD6831B-CE6F-43FE-AA2C-7D1B9982E7D1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1E516058-F289-4276-984A-7C647C5CAF49}" type="presOf" srcId="{7D34A3E9-7451-498F-8430-4D5E900001A8}" destId="{EEE7A43D-5BF5-4B6F-A1B2-263BFC05FD0B}" srcOrd="0" destOrd="0" presId="urn:microsoft.com/office/officeart/2005/8/layout/default"/>
    <dgm:cxn modelId="{FF6F7BAD-FBA3-471A-95C7-897CDB2D693A}" type="presOf" srcId="{9C777C35-7188-4EB2-A16F-511B266E8B1D}" destId="{7287AFB6-F4C8-4316-91FB-04C6A49B828A}" srcOrd="0" destOrd="0" presId="urn:microsoft.com/office/officeart/2005/8/layout/default"/>
    <dgm:cxn modelId="{D0419D52-6C07-4D71-8B28-A61B4A1C0E9F}" type="presOf" srcId="{BD4D8C21-6D02-4A72-B91B-8958F3D6FC20}" destId="{0188D475-5D25-4208-A3C7-2834635BD511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37D1E43F-59AF-44B6-9835-07CDA0AA829A}" type="presOf" srcId="{FC6A93B6-6E19-4668-A4C6-37B47EEAE070}" destId="{52937C56-F481-4AF5-B6AC-E0DA862DC298}" srcOrd="0" destOrd="0" presId="urn:microsoft.com/office/officeart/2005/8/layout/default"/>
    <dgm:cxn modelId="{A4F7EBB8-1971-4B88-B324-60CFCEC80EB6}" type="presOf" srcId="{0C4D6404-8A63-45EB-963E-E0FB902539DC}" destId="{2D0FDA7B-4A5C-42F8-9A2F-31B3D7C6BEE8}" srcOrd="0" destOrd="0" presId="urn:microsoft.com/office/officeart/2005/8/layout/default"/>
    <dgm:cxn modelId="{C9DD239A-A8E4-45DF-99E9-6E0B3B945C81}" type="presParOf" srcId="{DCD6831B-CE6F-43FE-AA2C-7D1B9982E7D1}" destId="{7287AFB6-F4C8-4316-91FB-04C6A49B828A}" srcOrd="0" destOrd="0" presId="urn:microsoft.com/office/officeart/2005/8/layout/default"/>
    <dgm:cxn modelId="{48B5FA96-463E-406E-9FC5-A92B0007EF6C}" type="presParOf" srcId="{DCD6831B-CE6F-43FE-AA2C-7D1B9982E7D1}" destId="{AA530558-70CF-46E7-A936-9A790E375C84}" srcOrd="1" destOrd="0" presId="urn:microsoft.com/office/officeart/2005/8/layout/default"/>
    <dgm:cxn modelId="{7D92E5F5-888B-431A-B97B-3D761F5D0529}" type="presParOf" srcId="{DCD6831B-CE6F-43FE-AA2C-7D1B9982E7D1}" destId="{52937C56-F481-4AF5-B6AC-E0DA862DC298}" srcOrd="2" destOrd="0" presId="urn:microsoft.com/office/officeart/2005/8/layout/default"/>
    <dgm:cxn modelId="{D431C447-D333-4358-9666-86AE8DFC98CC}" type="presParOf" srcId="{DCD6831B-CE6F-43FE-AA2C-7D1B9982E7D1}" destId="{DA2D66FE-943A-4081-B89D-EC0573256140}" srcOrd="3" destOrd="0" presId="urn:microsoft.com/office/officeart/2005/8/layout/default"/>
    <dgm:cxn modelId="{1A33A925-5B44-457C-A2D8-C62C83EE3BEE}" type="presParOf" srcId="{DCD6831B-CE6F-43FE-AA2C-7D1B9982E7D1}" destId="{2D0FDA7B-4A5C-42F8-9A2F-31B3D7C6BEE8}" srcOrd="4" destOrd="0" presId="urn:microsoft.com/office/officeart/2005/8/layout/default"/>
    <dgm:cxn modelId="{CAE54888-7C6C-4312-815D-06F07423E2A5}" type="presParOf" srcId="{DCD6831B-CE6F-43FE-AA2C-7D1B9982E7D1}" destId="{CC46FFD3-5440-4865-ABE6-A773E7E1AC22}" srcOrd="5" destOrd="0" presId="urn:microsoft.com/office/officeart/2005/8/layout/default"/>
    <dgm:cxn modelId="{4E0FD348-F20E-4282-9E90-4C22AAE1421A}" type="presParOf" srcId="{DCD6831B-CE6F-43FE-AA2C-7D1B9982E7D1}" destId="{0188D475-5D25-4208-A3C7-2834635BD511}" srcOrd="6" destOrd="0" presId="urn:microsoft.com/office/officeart/2005/8/layout/default"/>
    <dgm:cxn modelId="{5EA5F818-02E1-419D-93EC-9B91D1C44E61}" type="presParOf" srcId="{DCD6831B-CE6F-43FE-AA2C-7D1B9982E7D1}" destId="{2455701A-942D-4755-9DBC-C59797B28049}" srcOrd="7" destOrd="0" presId="urn:microsoft.com/office/officeart/2005/8/layout/default"/>
    <dgm:cxn modelId="{FEB20581-52A4-4E3A-A051-E1AB1DC68F0A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</a:t>
          </a:r>
        </a:p>
        <a:p>
          <a:r>
            <a:rPr lang="en-US" dirty="0" smtClean="0"/>
            <a:t>Device</a:t>
          </a:r>
          <a:endParaRPr lang="en-US" dirty="0"/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58BD35E8-E8BA-439B-BD0D-4B8CF5CE5B17}" type="presOf" srcId="{BD4D8C21-6D02-4A72-B91B-8958F3D6FC20}" destId="{0188D475-5D25-4208-A3C7-2834635BD511}" srcOrd="0" destOrd="0" presId="urn:microsoft.com/office/officeart/2005/8/layout/default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56AD9F2C-9769-409C-8A73-56B72B644514}" type="presOf" srcId="{0C4D6404-8A63-45EB-963E-E0FB902539DC}" destId="{2D0FDA7B-4A5C-42F8-9A2F-31B3D7C6BEE8}" srcOrd="0" destOrd="0" presId="urn:microsoft.com/office/officeart/2005/8/layout/default"/>
    <dgm:cxn modelId="{0A8B2989-46EE-40E2-8E89-67D6673D266C}" type="presOf" srcId="{7D34A3E9-7451-498F-8430-4D5E900001A8}" destId="{EEE7A43D-5BF5-4B6F-A1B2-263BFC05FD0B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563478FB-9F20-4BF6-A410-74D5F93320A4}" type="presOf" srcId="{9C777C35-7188-4EB2-A16F-511B266E8B1D}" destId="{7287AFB6-F4C8-4316-91FB-04C6A49B828A}" srcOrd="0" destOrd="0" presId="urn:microsoft.com/office/officeart/2005/8/layout/default"/>
    <dgm:cxn modelId="{AA1DB941-1E08-4A88-B304-7652F71CEC74}" type="presOf" srcId="{5DEFE64C-0081-4546-8E17-D2DE329D55AC}" destId="{DCD6831B-CE6F-43FE-AA2C-7D1B9982E7D1}" srcOrd="0" destOrd="0" presId="urn:microsoft.com/office/officeart/2005/8/layout/default"/>
    <dgm:cxn modelId="{DB399DBA-1882-4E3B-AFA3-E59C83F84DE6}" type="presOf" srcId="{FC6A93B6-6E19-4668-A4C6-37B47EEAE070}" destId="{52937C56-F481-4AF5-B6AC-E0DA862DC298}" srcOrd="0" destOrd="0" presId="urn:microsoft.com/office/officeart/2005/8/layout/default"/>
    <dgm:cxn modelId="{91683A3F-D8DD-4851-8768-03C8682F1A24}" type="presParOf" srcId="{DCD6831B-CE6F-43FE-AA2C-7D1B9982E7D1}" destId="{7287AFB6-F4C8-4316-91FB-04C6A49B828A}" srcOrd="0" destOrd="0" presId="urn:microsoft.com/office/officeart/2005/8/layout/default"/>
    <dgm:cxn modelId="{B9C411A5-C35B-4CEF-AE51-25B9CBAB864A}" type="presParOf" srcId="{DCD6831B-CE6F-43FE-AA2C-7D1B9982E7D1}" destId="{AA530558-70CF-46E7-A936-9A790E375C84}" srcOrd="1" destOrd="0" presId="urn:microsoft.com/office/officeart/2005/8/layout/default"/>
    <dgm:cxn modelId="{3C0498B7-31C9-496A-8265-C57C17907299}" type="presParOf" srcId="{DCD6831B-CE6F-43FE-AA2C-7D1B9982E7D1}" destId="{52937C56-F481-4AF5-B6AC-E0DA862DC298}" srcOrd="2" destOrd="0" presId="urn:microsoft.com/office/officeart/2005/8/layout/default"/>
    <dgm:cxn modelId="{B0EA708F-9236-4493-8179-63DD43865479}" type="presParOf" srcId="{DCD6831B-CE6F-43FE-AA2C-7D1B9982E7D1}" destId="{DA2D66FE-943A-4081-B89D-EC0573256140}" srcOrd="3" destOrd="0" presId="urn:microsoft.com/office/officeart/2005/8/layout/default"/>
    <dgm:cxn modelId="{0E9EE0F2-27BC-4683-B5A5-4A2ADB3F2B41}" type="presParOf" srcId="{DCD6831B-CE6F-43FE-AA2C-7D1B9982E7D1}" destId="{2D0FDA7B-4A5C-42F8-9A2F-31B3D7C6BEE8}" srcOrd="4" destOrd="0" presId="urn:microsoft.com/office/officeart/2005/8/layout/default"/>
    <dgm:cxn modelId="{10BAB9C6-C81E-4535-849E-DF748AD0C50D}" type="presParOf" srcId="{DCD6831B-CE6F-43FE-AA2C-7D1B9982E7D1}" destId="{CC46FFD3-5440-4865-ABE6-A773E7E1AC22}" srcOrd="5" destOrd="0" presId="urn:microsoft.com/office/officeart/2005/8/layout/default"/>
    <dgm:cxn modelId="{90627095-57D6-4FE3-915C-CDBBB8B6845A}" type="presParOf" srcId="{DCD6831B-CE6F-43FE-AA2C-7D1B9982E7D1}" destId="{0188D475-5D25-4208-A3C7-2834635BD511}" srcOrd="6" destOrd="0" presId="urn:microsoft.com/office/officeart/2005/8/layout/default"/>
    <dgm:cxn modelId="{9D40C5FE-A42E-476B-987D-FB7479E65E56}" type="presParOf" srcId="{DCD6831B-CE6F-43FE-AA2C-7D1B9982E7D1}" destId="{2455701A-942D-4755-9DBC-C59797B28049}" srcOrd="7" destOrd="0" presId="urn:microsoft.com/office/officeart/2005/8/layout/default"/>
    <dgm:cxn modelId="{CFAE591D-FFDF-40E0-ACB8-01139BF6577C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6F20B1EC-3449-42B8-A166-9B3888493984}" type="presOf" srcId="{5DEFE64C-0081-4546-8E17-D2DE329D55AC}" destId="{DCD6831B-CE6F-43FE-AA2C-7D1B9982E7D1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141F43A0-0F95-4058-B40E-76E3B0E030CC}" type="presOf" srcId="{0C4D6404-8A63-45EB-963E-E0FB902539DC}" destId="{2D0FDA7B-4A5C-42F8-9A2F-31B3D7C6BEE8}" srcOrd="0" destOrd="0" presId="urn:microsoft.com/office/officeart/2005/8/layout/default"/>
    <dgm:cxn modelId="{55E37550-F0A6-4806-B4BF-621606111EA8}" type="presOf" srcId="{BD4D8C21-6D02-4A72-B91B-8958F3D6FC20}" destId="{0188D475-5D25-4208-A3C7-2834635BD511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B352A0B0-2DAF-4EAA-AA8A-994A5F62412B}" type="presOf" srcId="{7D34A3E9-7451-498F-8430-4D5E900001A8}" destId="{EEE7A43D-5BF5-4B6F-A1B2-263BFC05FD0B}" srcOrd="0" destOrd="0" presId="urn:microsoft.com/office/officeart/2005/8/layout/default"/>
    <dgm:cxn modelId="{081ADC22-C685-445D-9099-AD7938CA0556}" type="presOf" srcId="{FC6A93B6-6E19-4668-A4C6-37B47EEAE070}" destId="{52937C56-F481-4AF5-B6AC-E0DA862DC298}" srcOrd="0" destOrd="0" presId="urn:microsoft.com/office/officeart/2005/8/layout/default"/>
    <dgm:cxn modelId="{01AAE6D1-9206-4FF3-AAA4-6AA292220BE6}" type="presOf" srcId="{9C777C35-7188-4EB2-A16F-511B266E8B1D}" destId="{7287AFB6-F4C8-4316-91FB-04C6A49B828A}" srcOrd="0" destOrd="0" presId="urn:microsoft.com/office/officeart/2005/8/layout/default"/>
    <dgm:cxn modelId="{57CFEE91-51DB-4831-BD90-B19EFF0D34FD}" type="presParOf" srcId="{DCD6831B-CE6F-43FE-AA2C-7D1B9982E7D1}" destId="{7287AFB6-F4C8-4316-91FB-04C6A49B828A}" srcOrd="0" destOrd="0" presId="urn:microsoft.com/office/officeart/2005/8/layout/default"/>
    <dgm:cxn modelId="{92F43A1A-0116-40F0-B7DB-3E1E67A36A14}" type="presParOf" srcId="{DCD6831B-CE6F-43FE-AA2C-7D1B9982E7D1}" destId="{AA530558-70CF-46E7-A936-9A790E375C84}" srcOrd="1" destOrd="0" presId="urn:microsoft.com/office/officeart/2005/8/layout/default"/>
    <dgm:cxn modelId="{0F977FF3-E4EB-4071-BE89-FBCFEE0555E1}" type="presParOf" srcId="{DCD6831B-CE6F-43FE-AA2C-7D1B9982E7D1}" destId="{52937C56-F481-4AF5-B6AC-E0DA862DC298}" srcOrd="2" destOrd="0" presId="urn:microsoft.com/office/officeart/2005/8/layout/default"/>
    <dgm:cxn modelId="{C628299F-1A02-477C-97E4-ECB9D36F95FA}" type="presParOf" srcId="{DCD6831B-CE6F-43FE-AA2C-7D1B9982E7D1}" destId="{DA2D66FE-943A-4081-B89D-EC0573256140}" srcOrd="3" destOrd="0" presId="urn:microsoft.com/office/officeart/2005/8/layout/default"/>
    <dgm:cxn modelId="{4296F78D-8741-4E62-A695-7322376B9306}" type="presParOf" srcId="{DCD6831B-CE6F-43FE-AA2C-7D1B9982E7D1}" destId="{2D0FDA7B-4A5C-42F8-9A2F-31B3D7C6BEE8}" srcOrd="4" destOrd="0" presId="urn:microsoft.com/office/officeart/2005/8/layout/default"/>
    <dgm:cxn modelId="{7F1817EF-1C3E-4362-A942-AC6FF0C2BAF0}" type="presParOf" srcId="{DCD6831B-CE6F-43FE-AA2C-7D1B9982E7D1}" destId="{CC46FFD3-5440-4865-ABE6-A773E7E1AC22}" srcOrd="5" destOrd="0" presId="urn:microsoft.com/office/officeart/2005/8/layout/default"/>
    <dgm:cxn modelId="{21C18B79-57B7-4BD8-BD2E-E303F942D083}" type="presParOf" srcId="{DCD6831B-CE6F-43FE-AA2C-7D1B9982E7D1}" destId="{0188D475-5D25-4208-A3C7-2834635BD511}" srcOrd="6" destOrd="0" presId="urn:microsoft.com/office/officeart/2005/8/layout/default"/>
    <dgm:cxn modelId="{16DC4A76-276C-4AB0-A11F-691F03607BED}" type="presParOf" srcId="{DCD6831B-CE6F-43FE-AA2C-7D1B9982E7D1}" destId="{2455701A-942D-4755-9DBC-C59797B28049}" srcOrd="7" destOrd="0" presId="urn:microsoft.com/office/officeart/2005/8/layout/default"/>
    <dgm:cxn modelId="{A0415EC4-DD80-4CF0-905E-28248CCB358A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B16411B8-BE1F-465B-9482-AFDFE51586B0}" type="presOf" srcId="{BD4D8C21-6D02-4A72-B91B-8958F3D6FC20}" destId="{0188D475-5D25-4208-A3C7-2834635BD511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B3967A0E-8EC0-45F3-B62F-90E6074AEFA7}" type="presOf" srcId="{7D34A3E9-7451-498F-8430-4D5E900001A8}" destId="{EEE7A43D-5BF5-4B6F-A1B2-263BFC05FD0B}" srcOrd="0" destOrd="0" presId="urn:microsoft.com/office/officeart/2005/8/layout/default"/>
    <dgm:cxn modelId="{F85E218F-2B4C-4C90-A9E8-FEBB5BE6A5D0}" type="presOf" srcId="{5DEFE64C-0081-4546-8E17-D2DE329D55AC}" destId="{DCD6831B-CE6F-43FE-AA2C-7D1B9982E7D1}" srcOrd="0" destOrd="0" presId="urn:microsoft.com/office/officeart/2005/8/layout/default"/>
    <dgm:cxn modelId="{8F695607-891F-469F-8292-F201E4DF0F13}" type="presOf" srcId="{0C4D6404-8A63-45EB-963E-E0FB902539DC}" destId="{2D0FDA7B-4A5C-42F8-9A2F-31B3D7C6BEE8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92B47527-1557-457B-A094-81A57BC5ECA0}" type="presOf" srcId="{FC6A93B6-6E19-4668-A4C6-37B47EEAE070}" destId="{52937C56-F481-4AF5-B6AC-E0DA862DC298}" srcOrd="0" destOrd="0" presId="urn:microsoft.com/office/officeart/2005/8/layout/default"/>
    <dgm:cxn modelId="{1A425173-0595-425E-832C-D7BC5F72BDA6}" type="presOf" srcId="{9C777C35-7188-4EB2-A16F-511B266E8B1D}" destId="{7287AFB6-F4C8-4316-91FB-04C6A49B828A}" srcOrd="0" destOrd="0" presId="urn:microsoft.com/office/officeart/2005/8/layout/default"/>
    <dgm:cxn modelId="{BB6D8524-B303-4FD2-B23D-682466D09168}" type="presParOf" srcId="{DCD6831B-CE6F-43FE-AA2C-7D1B9982E7D1}" destId="{7287AFB6-F4C8-4316-91FB-04C6A49B828A}" srcOrd="0" destOrd="0" presId="urn:microsoft.com/office/officeart/2005/8/layout/default"/>
    <dgm:cxn modelId="{3F05E03B-6D93-4BE8-A416-A974A3DEE345}" type="presParOf" srcId="{DCD6831B-CE6F-43FE-AA2C-7D1B9982E7D1}" destId="{AA530558-70CF-46E7-A936-9A790E375C84}" srcOrd="1" destOrd="0" presId="urn:microsoft.com/office/officeart/2005/8/layout/default"/>
    <dgm:cxn modelId="{F90FA12A-8AFA-4AAD-B1D1-1F3B5EDA4F50}" type="presParOf" srcId="{DCD6831B-CE6F-43FE-AA2C-7D1B9982E7D1}" destId="{52937C56-F481-4AF5-B6AC-E0DA862DC298}" srcOrd="2" destOrd="0" presId="urn:microsoft.com/office/officeart/2005/8/layout/default"/>
    <dgm:cxn modelId="{0CD95563-DE24-4A3D-9DCA-240CD6F6CB9C}" type="presParOf" srcId="{DCD6831B-CE6F-43FE-AA2C-7D1B9982E7D1}" destId="{DA2D66FE-943A-4081-B89D-EC0573256140}" srcOrd="3" destOrd="0" presId="urn:microsoft.com/office/officeart/2005/8/layout/default"/>
    <dgm:cxn modelId="{B2E97C3B-1BE5-440E-ACF0-A3BE92185054}" type="presParOf" srcId="{DCD6831B-CE6F-43FE-AA2C-7D1B9982E7D1}" destId="{2D0FDA7B-4A5C-42F8-9A2F-31B3D7C6BEE8}" srcOrd="4" destOrd="0" presId="urn:microsoft.com/office/officeart/2005/8/layout/default"/>
    <dgm:cxn modelId="{365EC475-1E5F-42D2-8F46-2778D67D5957}" type="presParOf" srcId="{DCD6831B-CE6F-43FE-AA2C-7D1B9982E7D1}" destId="{CC46FFD3-5440-4865-ABE6-A773E7E1AC22}" srcOrd="5" destOrd="0" presId="urn:microsoft.com/office/officeart/2005/8/layout/default"/>
    <dgm:cxn modelId="{0104436E-D142-42BA-BCD7-2A084183E9E7}" type="presParOf" srcId="{DCD6831B-CE6F-43FE-AA2C-7D1B9982E7D1}" destId="{0188D475-5D25-4208-A3C7-2834635BD511}" srcOrd="6" destOrd="0" presId="urn:microsoft.com/office/officeart/2005/8/layout/default"/>
    <dgm:cxn modelId="{EBE22E07-33B7-4E2C-ADA0-7267EFF6C8DD}" type="presParOf" srcId="{DCD6831B-CE6F-43FE-AA2C-7D1B9982E7D1}" destId="{2455701A-942D-4755-9DBC-C59797B28049}" srcOrd="7" destOrd="0" presId="urn:microsoft.com/office/officeart/2005/8/layout/default"/>
    <dgm:cxn modelId="{FC7B1307-2AE5-4272-BF68-F6F62914A3A8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DD0B5871-FFE1-4FD1-A615-92F6016B52F3}" type="presOf" srcId="{5DEFE64C-0081-4546-8E17-D2DE329D55AC}" destId="{DCD6831B-CE6F-43FE-AA2C-7D1B9982E7D1}" srcOrd="0" destOrd="0" presId="urn:microsoft.com/office/officeart/2005/8/layout/default"/>
    <dgm:cxn modelId="{07E8D171-5E66-40D1-8DBB-CFB6A6A937E1}" type="presOf" srcId="{BD4D8C21-6D02-4A72-B91B-8958F3D6FC20}" destId="{0188D475-5D25-4208-A3C7-2834635BD511}" srcOrd="0" destOrd="0" presId="urn:microsoft.com/office/officeart/2005/8/layout/default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5F8E42A0-32EF-4A95-B72B-C630DA9DB091}" type="presOf" srcId="{FC6A93B6-6E19-4668-A4C6-37B47EEAE070}" destId="{52937C56-F481-4AF5-B6AC-E0DA862DC298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0E9D33EA-5E29-4BC6-8B24-C128A61D8025}" type="presOf" srcId="{9C777C35-7188-4EB2-A16F-511B266E8B1D}" destId="{7287AFB6-F4C8-4316-91FB-04C6A49B828A}" srcOrd="0" destOrd="0" presId="urn:microsoft.com/office/officeart/2005/8/layout/default"/>
    <dgm:cxn modelId="{8D4594E4-BC53-4C52-9940-09377C70E203}" type="presOf" srcId="{0C4D6404-8A63-45EB-963E-E0FB902539DC}" destId="{2D0FDA7B-4A5C-42F8-9A2F-31B3D7C6BEE8}" srcOrd="0" destOrd="0" presId="urn:microsoft.com/office/officeart/2005/8/layout/default"/>
    <dgm:cxn modelId="{BEEA4DA8-F731-412B-B579-FD22677CE282}" type="presOf" srcId="{7D34A3E9-7451-498F-8430-4D5E900001A8}" destId="{EEE7A43D-5BF5-4B6F-A1B2-263BFC05FD0B}" srcOrd="0" destOrd="0" presId="urn:microsoft.com/office/officeart/2005/8/layout/default"/>
    <dgm:cxn modelId="{33704210-9ED6-4F67-8007-D67BBE34AB13}" type="presParOf" srcId="{DCD6831B-CE6F-43FE-AA2C-7D1B9982E7D1}" destId="{7287AFB6-F4C8-4316-91FB-04C6A49B828A}" srcOrd="0" destOrd="0" presId="urn:microsoft.com/office/officeart/2005/8/layout/default"/>
    <dgm:cxn modelId="{249609F8-B213-419F-98E5-222794C2ED37}" type="presParOf" srcId="{DCD6831B-CE6F-43FE-AA2C-7D1B9982E7D1}" destId="{AA530558-70CF-46E7-A936-9A790E375C84}" srcOrd="1" destOrd="0" presId="urn:microsoft.com/office/officeart/2005/8/layout/default"/>
    <dgm:cxn modelId="{D9157254-0439-4E1C-8F7C-B855434332AD}" type="presParOf" srcId="{DCD6831B-CE6F-43FE-AA2C-7D1B9982E7D1}" destId="{52937C56-F481-4AF5-B6AC-E0DA862DC298}" srcOrd="2" destOrd="0" presId="urn:microsoft.com/office/officeart/2005/8/layout/default"/>
    <dgm:cxn modelId="{B66ACEB6-B7A2-493E-A729-87A35E7B2A23}" type="presParOf" srcId="{DCD6831B-CE6F-43FE-AA2C-7D1B9982E7D1}" destId="{DA2D66FE-943A-4081-B89D-EC0573256140}" srcOrd="3" destOrd="0" presId="urn:microsoft.com/office/officeart/2005/8/layout/default"/>
    <dgm:cxn modelId="{D88B0FDB-3819-473D-8CF8-808C7464E2D2}" type="presParOf" srcId="{DCD6831B-CE6F-43FE-AA2C-7D1B9982E7D1}" destId="{2D0FDA7B-4A5C-42F8-9A2F-31B3D7C6BEE8}" srcOrd="4" destOrd="0" presId="urn:microsoft.com/office/officeart/2005/8/layout/default"/>
    <dgm:cxn modelId="{53651869-6F13-400F-AE0F-78272FF88E7F}" type="presParOf" srcId="{DCD6831B-CE6F-43FE-AA2C-7D1B9982E7D1}" destId="{CC46FFD3-5440-4865-ABE6-A773E7E1AC22}" srcOrd="5" destOrd="0" presId="urn:microsoft.com/office/officeart/2005/8/layout/default"/>
    <dgm:cxn modelId="{2CE125DB-C9E7-4B36-A85C-7C5759D6BC01}" type="presParOf" srcId="{DCD6831B-CE6F-43FE-AA2C-7D1B9982E7D1}" destId="{0188D475-5D25-4208-A3C7-2834635BD511}" srcOrd="6" destOrd="0" presId="urn:microsoft.com/office/officeart/2005/8/layout/default"/>
    <dgm:cxn modelId="{AB7FD900-38CE-46E9-ACAA-0EE6B9E9D91C}" type="presParOf" srcId="{DCD6831B-CE6F-43FE-AA2C-7D1B9982E7D1}" destId="{2455701A-942D-4755-9DBC-C59797B28049}" srcOrd="7" destOrd="0" presId="urn:microsoft.com/office/officeart/2005/8/layout/default"/>
    <dgm:cxn modelId="{9CA603A1-F3B8-496F-9B9F-18975D6F217B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EFE64C-0081-4546-8E17-D2DE329D55AC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77C35-7188-4EB2-A16F-511B266E8B1D}">
      <dgm:prSet phldrT="[Text]"/>
      <dgm:spPr/>
      <dgm:t>
        <a:bodyPr/>
        <a:lstStyle/>
        <a:p>
          <a:r>
            <a:rPr lang="en-US" dirty="0" smtClean="0"/>
            <a:t>Inlet</a:t>
          </a:r>
          <a:endParaRPr lang="en-US" dirty="0"/>
        </a:p>
      </dgm:t>
    </dgm:pt>
    <dgm:pt modelId="{4D25BA8F-52E4-4BE4-A270-ED93C42B385C}" type="parTrans" cxnId="{A12B3E57-831D-40EF-BB6C-07863A75C456}">
      <dgm:prSet/>
      <dgm:spPr/>
      <dgm:t>
        <a:bodyPr/>
        <a:lstStyle/>
        <a:p>
          <a:endParaRPr lang="en-US"/>
        </a:p>
      </dgm:t>
    </dgm:pt>
    <dgm:pt modelId="{B02F8059-0264-4D7E-A422-F9F40AE31898}" type="sibTrans" cxnId="{A12B3E57-831D-40EF-BB6C-07863A75C456}">
      <dgm:prSet/>
      <dgm:spPr/>
      <dgm:t>
        <a:bodyPr/>
        <a:lstStyle/>
        <a:p>
          <a:endParaRPr lang="en-US"/>
        </a:p>
      </dgm:t>
    </dgm:pt>
    <dgm:pt modelId="{FC6A93B6-6E19-4668-A4C6-37B47EEAE070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E8283BE2-5A56-4356-80FE-5B04A5BEBE71}" type="parTrans" cxnId="{C8E5C8CA-A176-46EC-8EE1-6348FA0FCD4E}">
      <dgm:prSet/>
      <dgm:spPr/>
      <dgm:t>
        <a:bodyPr/>
        <a:lstStyle/>
        <a:p>
          <a:endParaRPr lang="en-US"/>
        </a:p>
      </dgm:t>
    </dgm:pt>
    <dgm:pt modelId="{396DE9D4-A833-4964-B06A-19030EBC93A5}" type="sibTrans" cxnId="{C8E5C8CA-A176-46EC-8EE1-6348FA0FCD4E}">
      <dgm:prSet/>
      <dgm:spPr/>
      <dgm:t>
        <a:bodyPr/>
        <a:lstStyle/>
        <a:p>
          <a:endParaRPr lang="en-US"/>
        </a:p>
      </dgm:t>
    </dgm:pt>
    <dgm:pt modelId="{0C4D6404-8A63-45EB-963E-E0FB902539DC}">
      <dgm:prSet phldrT="[Text]"/>
      <dgm:spPr/>
      <dgm:t>
        <a:bodyPr/>
        <a:lstStyle/>
        <a:p>
          <a:r>
            <a:rPr lang="en-US" dirty="0" smtClean="0"/>
            <a:t>Collection Device</a:t>
          </a:r>
        </a:p>
      </dgm:t>
    </dgm:pt>
    <dgm:pt modelId="{A849EC0F-5280-47CB-8E72-8005B5E7F741}" type="parTrans" cxnId="{14FA5067-1506-4195-96CD-3B4D2AACDA6E}">
      <dgm:prSet/>
      <dgm:spPr/>
      <dgm:t>
        <a:bodyPr/>
        <a:lstStyle/>
        <a:p>
          <a:endParaRPr lang="en-US"/>
        </a:p>
      </dgm:t>
    </dgm:pt>
    <dgm:pt modelId="{E369E0A0-38A3-4CCD-8C19-8D1151986A79}" type="sibTrans" cxnId="{14FA5067-1506-4195-96CD-3B4D2AACDA6E}">
      <dgm:prSet/>
      <dgm:spPr/>
      <dgm:t>
        <a:bodyPr/>
        <a:lstStyle/>
        <a:p>
          <a:endParaRPr lang="en-US"/>
        </a:p>
      </dgm:t>
    </dgm:pt>
    <dgm:pt modelId="{BD4D8C21-6D02-4A72-B91B-8958F3D6FC20}">
      <dgm:prSet phldrT="[Text]"/>
      <dgm:spPr/>
      <dgm:t>
        <a:bodyPr/>
        <a:lstStyle/>
        <a:p>
          <a:r>
            <a:rPr lang="en-US" dirty="0" smtClean="0"/>
            <a:t>Flow Controller</a:t>
          </a:r>
          <a:endParaRPr lang="en-US" dirty="0"/>
        </a:p>
      </dgm:t>
    </dgm:pt>
    <dgm:pt modelId="{1533DC8A-2284-48AB-A3F6-9E0F3987129C}" type="parTrans" cxnId="{84F4629D-7C92-4326-B1D5-3AD3445A3DC2}">
      <dgm:prSet/>
      <dgm:spPr/>
      <dgm:t>
        <a:bodyPr/>
        <a:lstStyle/>
        <a:p>
          <a:endParaRPr lang="en-US"/>
        </a:p>
      </dgm:t>
    </dgm:pt>
    <dgm:pt modelId="{87EBC455-0B8D-40A3-BCE8-DF4C5F162432}" type="sibTrans" cxnId="{84F4629D-7C92-4326-B1D5-3AD3445A3DC2}">
      <dgm:prSet/>
      <dgm:spPr/>
      <dgm:t>
        <a:bodyPr/>
        <a:lstStyle/>
        <a:p>
          <a:endParaRPr lang="en-US"/>
        </a:p>
      </dgm:t>
    </dgm:pt>
    <dgm:pt modelId="{7D34A3E9-7451-498F-8430-4D5E900001A8}">
      <dgm:prSet phldrT="[Text]"/>
      <dgm:spPr/>
      <dgm:t>
        <a:bodyPr/>
        <a:lstStyle/>
        <a:p>
          <a:r>
            <a:rPr lang="en-US" dirty="0" smtClean="0"/>
            <a:t>Pump</a:t>
          </a:r>
          <a:endParaRPr lang="en-US" dirty="0"/>
        </a:p>
      </dgm:t>
    </dgm:pt>
    <dgm:pt modelId="{66EECB1C-B672-4E0A-93CE-95A622049D99}" type="parTrans" cxnId="{7C5ACF8F-A500-4941-9F95-FD140FD56318}">
      <dgm:prSet/>
      <dgm:spPr/>
      <dgm:t>
        <a:bodyPr/>
        <a:lstStyle/>
        <a:p>
          <a:endParaRPr lang="en-US"/>
        </a:p>
      </dgm:t>
    </dgm:pt>
    <dgm:pt modelId="{0861FE96-49F1-4D0B-B9F6-78D7944B9A43}" type="sibTrans" cxnId="{7C5ACF8F-A500-4941-9F95-FD140FD56318}">
      <dgm:prSet/>
      <dgm:spPr/>
      <dgm:t>
        <a:bodyPr/>
        <a:lstStyle/>
        <a:p>
          <a:endParaRPr lang="en-US"/>
        </a:p>
      </dgm:t>
    </dgm:pt>
    <dgm:pt modelId="{DCD6831B-CE6F-43FE-AA2C-7D1B9982E7D1}" type="pres">
      <dgm:prSet presAssocID="{5DEFE64C-0081-4546-8E17-D2DE329D5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AFB6-F4C8-4316-91FB-04C6A49B828A}" type="pres">
      <dgm:prSet presAssocID="{9C777C35-7188-4EB2-A16F-511B266E8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30558-70CF-46E7-A936-9A790E375C84}" type="pres">
      <dgm:prSet presAssocID="{B02F8059-0264-4D7E-A422-F9F40AE31898}" presName="sibTrans" presStyleCnt="0"/>
      <dgm:spPr/>
    </dgm:pt>
    <dgm:pt modelId="{52937C56-F481-4AF5-B6AC-E0DA862DC298}" type="pres">
      <dgm:prSet presAssocID="{FC6A93B6-6E19-4668-A4C6-37B47EEAE0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66FE-943A-4081-B89D-EC0573256140}" type="pres">
      <dgm:prSet presAssocID="{396DE9D4-A833-4964-B06A-19030EBC93A5}" presName="sibTrans" presStyleCnt="0"/>
      <dgm:spPr/>
    </dgm:pt>
    <dgm:pt modelId="{2D0FDA7B-4A5C-42F8-9A2F-31B3D7C6BEE8}" type="pres">
      <dgm:prSet presAssocID="{0C4D6404-8A63-45EB-963E-E0FB902539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6FFD3-5440-4865-ABE6-A773E7E1AC22}" type="pres">
      <dgm:prSet presAssocID="{E369E0A0-38A3-4CCD-8C19-8D1151986A79}" presName="sibTrans" presStyleCnt="0"/>
      <dgm:spPr/>
    </dgm:pt>
    <dgm:pt modelId="{0188D475-5D25-4208-A3C7-2834635BD511}" type="pres">
      <dgm:prSet presAssocID="{BD4D8C21-6D02-4A72-B91B-8958F3D6FC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701A-942D-4755-9DBC-C59797B28049}" type="pres">
      <dgm:prSet presAssocID="{87EBC455-0B8D-40A3-BCE8-DF4C5F162432}" presName="sibTrans" presStyleCnt="0"/>
      <dgm:spPr/>
    </dgm:pt>
    <dgm:pt modelId="{EEE7A43D-5BF5-4B6F-A1B2-263BFC05FD0B}" type="pres">
      <dgm:prSet presAssocID="{7D34A3E9-7451-498F-8430-4D5E900001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ACF8F-A500-4941-9F95-FD140FD56318}" srcId="{5DEFE64C-0081-4546-8E17-D2DE329D55AC}" destId="{7D34A3E9-7451-498F-8430-4D5E900001A8}" srcOrd="4" destOrd="0" parTransId="{66EECB1C-B672-4E0A-93CE-95A622049D99}" sibTransId="{0861FE96-49F1-4D0B-B9F6-78D7944B9A43}"/>
    <dgm:cxn modelId="{84F4629D-7C92-4326-B1D5-3AD3445A3DC2}" srcId="{5DEFE64C-0081-4546-8E17-D2DE329D55AC}" destId="{BD4D8C21-6D02-4A72-B91B-8958F3D6FC20}" srcOrd="3" destOrd="0" parTransId="{1533DC8A-2284-48AB-A3F6-9E0F3987129C}" sibTransId="{87EBC455-0B8D-40A3-BCE8-DF4C5F162432}"/>
    <dgm:cxn modelId="{14FA5067-1506-4195-96CD-3B4D2AACDA6E}" srcId="{5DEFE64C-0081-4546-8E17-D2DE329D55AC}" destId="{0C4D6404-8A63-45EB-963E-E0FB902539DC}" srcOrd="2" destOrd="0" parTransId="{A849EC0F-5280-47CB-8E72-8005B5E7F741}" sibTransId="{E369E0A0-38A3-4CCD-8C19-8D1151986A79}"/>
    <dgm:cxn modelId="{C8E5C8CA-A176-46EC-8EE1-6348FA0FCD4E}" srcId="{5DEFE64C-0081-4546-8E17-D2DE329D55AC}" destId="{FC6A93B6-6E19-4668-A4C6-37B47EEAE070}" srcOrd="1" destOrd="0" parTransId="{E8283BE2-5A56-4356-80FE-5B04A5BEBE71}" sibTransId="{396DE9D4-A833-4964-B06A-19030EBC93A5}"/>
    <dgm:cxn modelId="{51CA17D2-2B5E-431A-A200-01D3BD424748}" type="presOf" srcId="{0C4D6404-8A63-45EB-963E-E0FB902539DC}" destId="{2D0FDA7B-4A5C-42F8-9A2F-31B3D7C6BEE8}" srcOrd="0" destOrd="0" presId="urn:microsoft.com/office/officeart/2005/8/layout/default"/>
    <dgm:cxn modelId="{AFD576EF-2D70-4CAD-82AB-EE0E54E8CD4A}" type="presOf" srcId="{FC6A93B6-6E19-4668-A4C6-37B47EEAE070}" destId="{52937C56-F481-4AF5-B6AC-E0DA862DC298}" srcOrd="0" destOrd="0" presId="urn:microsoft.com/office/officeart/2005/8/layout/default"/>
    <dgm:cxn modelId="{896780E1-1E64-4C87-92F0-1FA0848B20E8}" type="presOf" srcId="{7D34A3E9-7451-498F-8430-4D5E900001A8}" destId="{EEE7A43D-5BF5-4B6F-A1B2-263BFC05FD0B}" srcOrd="0" destOrd="0" presId="urn:microsoft.com/office/officeart/2005/8/layout/default"/>
    <dgm:cxn modelId="{0CC3EEEA-8773-46B1-9758-21A16000E8BD}" type="presOf" srcId="{5DEFE64C-0081-4546-8E17-D2DE329D55AC}" destId="{DCD6831B-CE6F-43FE-AA2C-7D1B9982E7D1}" srcOrd="0" destOrd="0" presId="urn:microsoft.com/office/officeart/2005/8/layout/default"/>
    <dgm:cxn modelId="{A12B3E57-831D-40EF-BB6C-07863A75C456}" srcId="{5DEFE64C-0081-4546-8E17-D2DE329D55AC}" destId="{9C777C35-7188-4EB2-A16F-511B266E8B1D}" srcOrd="0" destOrd="0" parTransId="{4D25BA8F-52E4-4BE4-A270-ED93C42B385C}" sibTransId="{B02F8059-0264-4D7E-A422-F9F40AE31898}"/>
    <dgm:cxn modelId="{54F37330-E79E-436E-8B9E-768D4AAFFC2F}" type="presOf" srcId="{9C777C35-7188-4EB2-A16F-511B266E8B1D}" destId="{7287AFB6-F4C8-4316-91FB-04C6A49B828A}" srcOrd="0" destOrd="0" presId="urn:microsoft.com/office/officeart/2005/8/layout/default"/>
    <dgm:cxn modelId="{C9ECCEC8-CB44-43C4-BF7F-9BD931801A38}" type="presOf" srcId="{BD4D8C21-6D02-4A72-B91B-8958F3D6FC20}" destId="{0188D475-5D25-4208-A3C7-2834635BD511}" srcOrd="0" destOrd="0" presId="urn:microsoft.com/office/officeart/2005/8/layout/default"/>
    <dgm:cxn modelId="{F56BFF2A-2E93-4CDF-A0F3-D54E9509C57A}" type="presParOf" srcId="{DCD6831B-CE6F-43FE-AA2C-7D1B9982E7D1}" destId="{7287AFB6-F4C8-4316-91FB-04C6A49B828A}" srcOrd="0" destOrd="0" presId="urn:microsoft.com/office/officeart/2005/8/layout/default"/>
    <dgm:cxn modelId="{0D284D55-260D-40F0-90FD-E98B070665D1}" type="presParOf" srcId="{DCD6831B-CE6F-43FE-AA2C-7D1B9982E7D1}" destId="{AA530558-70CF-46E7-A936-9A790E375C84}" srcOrd="1" destOrd="0" presId="urn:microsoft.com/office/officeart/2005/8/layout/default"/>
    <dgm:cxn modelId="{E3EE8A48-608A-4E92-9F41-3F421773DDFE}" type="presParOf" srcId="{DCD6831B-CE6F-43FE-AA2C-7D1B9982E7D1}" destId="{52937C56-F481-4AF5-B6AC-E0DA862DC298}" srcOrd="2" destOrd="0" presId="urn:microsoft.com/office/officeart/2005/8/layout/default"/>
    <dgm:cxn modelId="{D5E894C9-82EE-4782-AFE4-F4A1BABDC1A4}" type="presParOf" srcId="{DCD6831B-CE6F-43FE-AA2C-7D1B9982E7D1}" destId="{DA2D66FE-943A-4081-B89D-EC0573256140}" srcOrd="3" destOrd="0" presId="urn:microsoft.com/office/officeart/2005/8/layout/default"/>
    <dgm:cxn modelId="{571AFD7F-FC2F-442C-9DD6-CEE940035D25}" type="presParOf" srcId="{DCD6831B-CE6F-43FE-AA2C-7D1B9982E7D1}" destId="{2D0FDA7B-4A5C-42F8-9A2F-31B3D7C6BEE8}" srcOrd="4" destOrd="0" presId="urn:microsoft.com/office/officeart/2005/8/layout/default"/>
    <dgm:cxn modelId="{8DCF1D27-AE0E-443F-B5C2-86FC7357BEC4}" type="presParOf" srcId="{DCD6831B-CE6F-43FE-AA2C-7D1B9982E7D1}" destId="{CC46FFD3-5440-4865-ABE6-A773E7E1AC22}" srcOrd="5" destOrd="0" presId="urn:microsoft.com/office/officeart/2005/8/layout/default"/>
    <dgm:cxn modelId="{7BD6D23A-93CE-4BBD-B4CE-D11D464F1348}" type="presParOf" srcId="{DCD6831B-CE6F-43FE-AA2C-7D1B9982E7D1}" destId="{0188D475-5D25-4208-A3C7-2834635BD511}" srcOrd="6" destOrd="0" presId="urn:microsoft.com/office/officeart/2005/8/layout/default"/>
    <dgm:cxn modelId="{FB7F66DF-3C86-4E44-8CCF-024A2DD78953}" type="presParOf" srcId="{DCD6831B-CE6F-43FE-AA2C-7D1B9982E7D1}" destId="{2455701A-942D-4755-9DBC-C59797B28049}" srcOrd="7" destOrd="0" presId="urn:microsoft.com/office/officeart/2005/8/layout/default"/>
    <dgm:cxn modelId="{3F1827BB-4AE8-414D-AD2E-E3C51CEDF55F}" type="presParOf" srcId="{DCD6831B-CE6F-43FE-AA2C-7D1B9982E7D1}" destId="{EEE7A43D-5BF5-4B6F-A1B2-263BFC05F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EDD82A-FC4A-4556-B84C-AEE10098A8FA}">
      <dsp:nvSpPr>
        <dsp:cNvPr id="0" name=""/>
        <dsp:cNvSpPr/>
      </dsp:nvSpPr>
      <dsp:spPr>
        <a:xfrm>
          <a:off x="1121659" y="2032394"/>
          <a:ext cx="1505179" cy="130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 Req.</a:t>
          </a:r>
          <a:endParaRPr lang="en-US" sz="1800" kern="1200" dirty="0"/>
        </a:p>
      </dsp:txBody>
      <dsp:txXfrm>
        <a:off x="1121659" y="2032394"/>
        <a:ext cx="1505179" cy="1300718"/>
      </dsp:txXfrm>
    </dsp:sp>
    <dsp:sp modelId="{88FEDD3E-E78C-4F20-B818-EEC31E8DCBA2}">
      <dsp:nvSpPr>
        <dsp:cNvPr id="0" name=""/>
        <dsp:cNvSpPr/>
      </dsp:nvSpPr>
      <dsp:spPr>
        <a:xfrm rot="6913317">
          <a:off x="758857" y="3720166"/>
          <a:ext cx="1127113" cy="2682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284E40-3B55-4AB7-ABB8-EA3AC2B17441}">
      <dsp:nvSpPr>
        <dsp:cNvPr id="0" name=""/>
        <dsp:cNvSpPr/>
      </dsp:nvSpPr>
      <dsp:spPr>
        <a:xfrm>
          <a:off x="367308" y="3869852"/>
          <a:ext cx="1429920" cy="988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Aerosol Type</a:t>
          </a:r>
          <a:endParaRPr lang="en-US" sz="1800" kern="1200" dirty="0"/>
        </a:p>
      </dsp:txBody>
      <dsp:txXfrm>
        <a:off x="367308" y="3869852"/>
        <a:ext cx="1429920" cy="988546"/>
      </dsp:txXfrm>
    </dsp:sp>
    <dsp:sp modelId="{0BC335DB-7324-4148-B4BB-278D48968A84}">
      <dsp:nvSpPr>
        <dsp:cNvPr id="0" name=""/>
        <dsp:cNvSpPr/>
      </dsp:nvSpPr>
      <dsp:spPr>
        <a:xfrm rot="13671677">
          <a:off x="553726" y="1630674"/>
          <a:ext cx="979927" cy="2682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1CD954-E017-4A14-9322-492EA689B171}">
      <dsp:nvSpPr>
        <dsp:cNvPr id="0" name=""/>
        <dsp:cNvSpPr/>
      </dsp:nvSpPr>
      <dsp:spPr>
        <a:xfrm>
          <a:off x="0" y="907211"/>
          <a:ext cx="1429920" cy="988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Conc.</a:t>
          </a:r>
          <a:endParaRPr lang="en-US" sz="1800" kern="1200" dirty="0"/>
        </a:p>
      </dsp:txBody>
      <dsp:txXfrm>
        <a:off x="0" y="907211"/>
        <a:ext cx="1429920" cy="988546"/>
      </dsp:txXfrm>
    </dsp:sp>
    <dsp:sp modelId="{4D043087-DD1C-4D72-A6E5-5D8656D112E1}">
      <dsp:nvSpPr>
        <dsp:cNvPr id="0" name=""/>
        <dsp:cNvSpPr/>
      </dsp:nvSpPr>
      <dsp:spPr>
        <a:xfrm rot="16013437">
          <a:off x="1228414" y="1257231"/>
          <a:ext cx="1151366" cy="2682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F63075-BA6B-46CB-9578-D8700A7E01E2}">
      <dsp:nvSpPr>
        <dsp:cNvPr id="0" name=""/>
        <dsp:cNvSpPr/>
      </dsp:nvSpPr>
      <dsp:spPr>
        <a:xfrm>
          <a:off x="1057911" y="322252"/>
          <a:ext cx="1429920" cy="988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Info. Needed</a:t>
          </a:r>
          <a:endParaRPr lang="en-US" sz="1800" kern="1200" dirty="0"/>
        </a:p>
      </dsp:txBody>
      <dsp:txXfrm>
        <a:off x="1057911" y="322252"/>
        <a:ext cx="1429920" cy="988546"/>
      </dsp:txXfrm>
    </dsp:sp>
    <dsp:sp modelId="{B889152F-AE7B-4E82-B4AB-AF0DBAF7B79C}">
      <dsp:nvSpPr>
        <dsp:cNvPr id="0" name=""/>
        <dsp:cNvSpPr/>
      </dsp:nvSpPr>
      <dsp:spPr>
        <a:xfrm rot="3655467">
          <a:off x="1925291" y="3721149"/>
          <a:ext cx="1201844" cy="2682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8B2402-24A8-431E-8D4F-2F7F1F2FB7D1}">
      <dsp:nvSpPr>
        <dsp:cNvPr id="0" name=""/>
        <dsp:cNvSpPr/>
      </dsp:nvSpPr>
      <dsp:spPr>
        <a:xfrm>
          <a:off x="2103279" y="3886200"/>
          <a:ext cx="1429920" cy="9885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Gov. Regulation</a:t>
          </a:r>
          <a:endParaRPr lang="en-US" sz="1800" kern="1200" dirty="0"/>
        </a:p>
      </dsp:txBody>
      <dsp:txXfrm>
        <a:off x="2103279" y="3886200"/>
        <a:ext cx="1429920" cy="988546"/>
      </dsp:txXfrm>
    </dsp:sp>
    <dsp:sp modelId="{CB736097-456D-4D27-9292-D67309673A60}">
      <dsp:nvSpPr>
        <dsp:cNvPr id="0" name=""/>
        <dsp:cNvSpPr/>
      </dsp:nvSpPr>
      <dsp:spPr>
        <a:xfrm rot="18423295">
          <a:off x="2111973" y="1531546"/>
          <a:ext cx="1060456" cy="2682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66D376-E45F-47E0-AE4E-2A5ECD9AB115}">
      <dsp:nvSpPr>
        <dsp:cNvPr id="0" name=""/>
        <dsp:cNvSpPr/>
      </dsp:nvSpPr>
      <dsp:spPr>
        <a:xfrm>
          <a:off x="2265810" y="762002"/>
          <a:ext cx="1391791" cy="961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Practicality</a:t>
          </a:r>
          <a:endParaRPr lang="en-US" sz="1800" kern="1200" dirty="0"/>
        </a:p>
      </dsp:txBody>
      <dsp:txXfrm>
        <a:off x="2265810" y="762002"/>
        <a:ext cx="1391791" cy="9610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C8205-0786-43B2-8DED-58EDAD1447FC}">
      <dsp:nvSpPr>
        <dsp:cNvPr id="0" name=""/>
        <dsp:cNvSpPr/>
      </dsp:nvSpPr>
      <dsp:spPr>
        <a:xfrm>
          <a:off x="3167773" y="3132448"/>
          <a:ext cx="91440" cy="39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7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53FA-A023-494C-88B2-3C84B15693C8}">
      <dsp:nvSpPr>
        <dsp:cNvPr id="0" name=""/>
        <dsp:cNvSpPr/>
      </dsp:nvSpPr>
      <dsp:spPr>
        <a:xfrm>
          <a:off x="2216348" y="1684654"/>
          <a:ext cx="997145" cy="75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89"/>
              </a:lnTo>
              <a:lnTo>
                <a:pt x="997145" y="652489"/>
              </a:lnTo>
              <a:lnTo>
                <a:pt x="997145" y="753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9D53F-ACA3-4479-A5E9-F4FE28DE5DFB}">
      <dsp:nvSpPr>
        <dsp:cNvPr id="0" name=""/>
        <dsp:cNvSpPr/>
      </dsp:nvSpPr>
      <dsp:spPr>
        <a:xfrm>
          <a:off x="1358505" y="3132448"/>
          <a:ext cx="762003" cy="135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849"/>
              </a:lnTo>
              <a:lnTo>
                <a:pt x="762003" y="1253849"/>
              </a:lnTo>
              <a:lnTo>
                <a:pt x="762003" y="13551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9E260-81E8-4934-89C4-01B33DA9A193}">
      <dsp:nvSpPr>
        <dsp:cNvPr id="0" name=""/>
        <dsp:cNvSpPr/>
      </dsp:nvSpPr>
      <dsp:spPr>
        <a:xfrm>
          <a:off x="596501" y="3132448"/>
          <a:ext cx="762003" cy="1355103"/>
        </a:xfrm>
        <a:custGeom>
          <a:avLst/>
          <a:gdLst/>
          <a:ahLst/>
          <a:cxnLst/>
          <a:rect l="0" t="0" r="0" b="0"/>
          <a:pathLst>
            <a:path>
              <a:moveTo>
                <a:pt x="762003" y="0"/>
              </a:moveTo>
              <a:lnTo>
                <a:pt x="762003" y="1253849"/>
              </a:lnTo>
              <a:lnTo>
                <a:pt x="0" y="1253849"/>
              </a:lnTo>
              <a:lnTo>
                <a:pt x="0" y="13551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5FC8A-10BE-4888-AAEE-805825BBBB83}">
      <dsp:nvSpPr>
        <dsp:cNvPr id="0" name=""/>
        <dsp:cNvSpPr/>
      </dsp:nvSpPr>
      <dsp:spPr>
        <a:xfrm>
          <a:off x="1358505" y="1684654"/>
          <a:ext cx="857843" cy="753743"/>
        </a:xfrm>
        <a:custGeom>
          <a:avLst/>
          <a:gdLst/>
          <a:ahLst/>
          <a:cxnLst/>
          <a:rect l="0" t="0" r="0" b="0"/>
          <a:pathLst>
            <a:path>
              <a:moveTo>
                <a:pt x="857843" y="0"/>
              </a:moveTo>
              <a:lnTo>
                <a:pt x="857843" y="652489"/>
              </a:lnTo>
              <a:lnTo>
                <a:pt x="0" y="652489"/>
              </a:lnTo>
              <a:lnTo>
                <a:pt x="0" y="753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AC8C2-0EE5-4458-8BDD-3DD46C1C90BC}">
      <dsp:nvSpPr>
        <dsp:cNvPr id="0" name=""/>
        <dsp:cNvSpPr/>
      </dsp:nvSpPr>
      <dsp:spPr>
        <a:xfrm>
          <a:off x="1669851" y="990603"/>
          <a:ext cx="1092993" cy="69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4A44A-74E4-4B1F-8C8D-FCB8F9AD9C3B}">
      <dsp:nvSpPr>
        <dsp:cNvPr id="0" name=""/>
        <dsp:cNvSpPr/>
      </dsp:nvSpPr>
      <dsp:spPr>
        <a:xfrm>
          <a:off x="1791295" y="1105974"/>
          <a:ext cx="1092993" cy="694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 there a prescribed </a:t>
          </a:r>
          <a:r>
            <a:rPr lang="en-US" sz="1200" kern="1200" dirty="0" err="1" smtClean="0"/>
            <a:t>gov</a:t>
          </a:r>
          <a:r>
            <a:rPr lang="en-US" sz="1200" kern="1200" dirty="0" smtClean="0"/>
            <a:t>. technique?</a:t>
          </a:r>
          <a:endParaRPr lang="en-US" sz="1200" kern="1200" dirty="0"/>
        </a:p>
      </dsp:txBody>
      <dsp:txXfrm>
        <a:off x="1791295" y="1105974"/>
        <a:ext cx="1092993" cy="694051"/>
      </dsp:txXfrm>
    </dsp:sp>
    <dsp:sp modelId="{A6B920F3-3011-4E7F-91AE-37BB35B9C0FE}">
      <dsp:nvSpPr>
        <dsp:cNvPr id="0" name=""/>
        <dsp:cNvSpPr/>
      </dsp:nvSpPr>
      <dsp:spPr>
        <a:xfrm>
          <a:off x="812008" y="2438397"/>
          <a:ext cx="1092993" cy="69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EFCF43-8F13-4FD5-A0D4-0DFBBF02B772}">
      <dsp:nvSpPr>
        <dsp:cNvPr id="0" name=""/>
        <dsp:cNvSpPr/>
      </dsp:nvSpPr>
      <dsp:spPr>
        <a:xfrm>
          <a:off x="933451" y="2553768"/>
          <a:ext cx="1092993" cy="694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Yes</a:t>
          </a:r>
          <a:endParaRPr lang="en-US" sz="1200" kern="1200" dirty="0"/>
        </a:p>
      </dsp:txBody>
      <dsp:txXfrm>
        <a:off x="933451" y="2553768"/>
        <a:ext cx="1092993" cy="694051"/>
      </dsp:txXfrm>
    </dsp:sp>
    <dsp:sp modelId="{591E4E50-93A4-4486-9ED1-3BF8C086F303}">
      <dsp:nvSpPr>
        <dsp:cNvPr id="0" name=""/>
        <dsp:cNvSpPr/>
      </dsp:nvSpPr>
      <dsp:spPr>
        <a:xfrm>
          <a:off x="50004" y="4487551"/>
          <a:ext cx="1092993" cy="69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CF6E99-6618-460C-81EF-A004C0BBAB17}">
      <dsp:nvSpPr>
        <dsp:cNvPr id="0" name=""/>
        <dsp:cNvSpPr/>
      </dsp:nvSpPr>
      <dsp:spPr>
        <a:xfrm>
          <a:off x="171448" y="4602923"/>
          <a:ext cx="1092993" cy="694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 prescribed method</a:t>
          </a:r>
          <a:endParaRPr lang="en-US" sz="1200" kern="1200" dirty="0"/>
        </a:p>
      </dsp:txBody>
      <dsp:txXfrm>
        <a:off x="171448" y="4602923"/>
        <a:ext cx="1092993" cy="694051"/>
      </dsp:txXfrm>
    </dsp:sp>
    <dsp:sp modelId="{A286A909-261C-437F-A866-B02FAFF29FF3}">
      <dsp:nvSpPr>
        <dsp:cNvPr id="0" name=""/>
        <dsp:cNvSpPr/>
      </dsp:nvSpPr>
      <dsp:spPr>
        <a:xfrm>
          <a:off x="1574011" y="4487551"/>
          <a:ext cx="1092993" cy="69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88CCA-B322-4C73-A4A7-16EFE94A4C2E}">
      <dsp:nvSpPr>
        <dsp:cNvPr id="0" name=""/>
        <dsp:cNvSpPr/>
      </dsp:nvSpPr>
      <dsp:spPr>
        <a:xfrm>
          <a:off x="1695455" y="4602923"/>
          <a:ext cx="1092993" cy="694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Challenge current method, see next page</a:t>
          </a:r>
          <a:endParaRPr lang="en-US" sz="1200" kern="1200" dirty="0"/>
        </a:p>
      </dsp:txBody>
      <dsp:txXfrm>
        <a:off x="1695455" y="4602923"/>
        <a:ext cx="1092993" cy="694051"/>
      </dsp:txXfrm>
    </dsp:sp>
    <dsp:sp modelId="{3A1F3A37-8E1D-45D7-9AA7-2C57ECAADF0B}">
      <dsp:nvSpPr>
        <dsp:cNvPr id="0" name=""/>
        <dsp:cNvSpPr/>
      </dsp:nvSpPr>
      <dsp:spPr>
        <a:xfrm>
          <a:off x="2666997" y="2438397"/>
          <a:ext cx="1092993" cy="69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431791-2645-4962-9BCF-264E033015C8}">
      <dsp:nvSpPr>
        <dsp:cNvPr id="0" name=""/>
        <dsp:cNvSpPr/>
      </dsp:nvSpPr>
      <dsp:spPr>
        <a:xfrm>
          <a:off x="2788440" y="2553768"/>
          <a:ext cx="1092993" cy="694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</a:t>
          </a:r>
          <a:endParaRPr lang="en-US" sz="1200" kern="1200" dirty="0"/>
        </a:p>
      </dsp:txBody>
      <dsp:txXfrm>
        <a:off x="2788440" y="2553768"/>
        <a:ext cx="1092993" cy="694051"/>
      </dsp:txXfrm>
    </dsp:sp>
    <dsp:sp modelId="{5481968E-D1D1-40C6-A4C7-BF4E9E75DB02}">
      <dsp:nvSpPr>
        <dsp:cNvPr id="0" name=""/>
        <dsp:cNvSpPr/>
      </dsp:nvSpPr>
      <dsp:spPr>
        <a:xfrm>
          <a:off x="2666997" y="3528220"/>
          <a:ext cx="1092993" cy="69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6A114D-1C57-41B5-87D6-804ADE477B05}">
      <dsp:nvSpPr>
        <dsp:cNvPr id="0" name=""/>
        <dsp:cNvSpPr/>
      </dsp:nvSpPr>
      <dsp:spPr>
        <a:xfrm>
          <a:off x="2788440" y="3643592"/>
          <a:ext cx="1092993" cy="694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See next page</a:t>
          </a:r>
          <a:endParaRPr lang="en-US" sz="1200" kern="1200" dirty="0"/>
        </a:p>
      </dsp:txBody>
      <dsp:txXfrm>
        <a:off x="2788440" y="3643592"/>
        <a:ext cx="1092993" cy="6940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7AFB6-F4C8-4316-91FB-04C6A49B828A}">
      <dsp:nvSpPr>
        <dsp:cNvPr id="0" name=""/>
        <dsp:cNvSpPr/>
      </dsp:nvSpPr>
      <dsp:spPr>
        <a:xfrm>
          <a:off x="789440" y="1856"/>
          <a:ext cx="1545319" cy="92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Inlet</a:t>
          </a:r>
          <a:endParaRPr lang="en-US" sz="2100" kern="1200" dirty="0"/>
        </a:p>
      </dsp:txBody>
      <dsp:txXfrm>
        <a:off x="789440" y="1856"/>
        <a:ext cx="1545319" cy="927191"/>
      </dsp:txXfrm>
    </dsp:sp>
    <dsp:sp modelId="{52937C56-F481-4AF5-B6AC-E0DA862DC298}">
      <dsp:nvSpPr>
        <dsp:cNvPr id="0" name=""/>
        <dsp:cNvSpPr/>
      </dsp:nvSpPr>
      <dsp:spPr>
        <a:xfrm>
          <a:off x="789440" y="1083580"/>
          <a:ext cx="1545319" cy="92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Materials</a:t>
          </a:r>
          <a:endParaRPr lang="en-US" sz="2100" kern="1200" dirty="0"/>
        </a:p>
      </dsp:txBody>
      <dsp:txXfrm>
        <a:off x="789440" y="1083580"/>
        <a:ext cx="1545319" cy="927191"/>
      </dsp:txXfrm>
    </dsp:sp>
    <dsp:sp modelId="{2D0FDA7B-4A5C-42F8-9A2F-31B3D7C6BEE8}">
      <dsp:nvSpPr>
        <dsp:cNvPr id="0" name=""/>
        <dsp:cNvSpPr/>
      </dsp:nvSpPr>
      <dsp:spPr>
        <a:xfrm>
          <a:off x="789440" y="2165304"/>
          <a:ext cx="1545319" cy="92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Collection Device</a:t>
          </a:r>
          <a:endParaRPr lang="en-US" sz="2100" kern="1200" dirty="0"/>
        </a:p>
      </dsp:txBody>
      <dsp:txXfrm>
        <a:off x="789440" y="2165304"/>
        <a:ext cx="1545319" cy="927191"/>
      </dsp:txXfrm>
    </dsp:sp>
    <dsp:sp modelId="{0188D475-5D25-4208-A3C7-2834635BD511}">
      <dsp:nvSpPr>
        <dsp:cNvPr id="0" name=""/>
        <dsp:cNvSpPr/>
      </dsp:nvSpPr>
      <dsp:spPr>
        <a:xfrm>
          <a:off x="789440" y="3247027"/>
          <a:ext cx="1545319" cy="92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Flow Controller</a:t>
          </a:r>
          <a:endParaRPr lang="en-US" sz="2100" kern="1200" dirty="0"/>
        </a:p>
      </dsp:txBody>
      <dsp:txXfrm>
        <a:off x="789440" y="3247027"/>
        <a:ext cx="1545319" cy="927191"/>
      </dsp:txXfrm>
    </dsp:sp>
    <dsp:sp modelId="{EEE7A43D-5BF5-4B6F-A1B2-263BFC05FD0B}">
      <dsp:nvSpPr>
        <dsp:cNvPr id="0" name=""/>
        <dsp:cNvSpPr/>
      </dsp:nvSpPr>
      <dsp:spPr>
        <a:xfrm>
          <a:off x="789440" y="4328751"/>
          <a:ext cx="1545319" cy="92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Pump</a:t>
          </a:r>
          <a:endParaRPr lang="en-US" sz="2100" kern="1200" dirty="0"/>
        </a:p>
      </dsp:txBody>
      <dsp:txXfrm>
        <a:off x="789440" y="4328751"/>
        <a:ext cx="1545319" cy="9271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EE383-B742-4121-BAFC-C2259FF93C1B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6667-F69F-4CCD-9C2F-1B76DFAF0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Ambient </a:t>
            </a:r>
            <a:r>
              <a:rPr lang="en-US" smtClean="0"/>
              <a:t>aerosols</a:t>
            </a:r>
            <a:r>
              <a:rPr lang="en-US" baseline="0" smtClean="0"/>
              <a:t> are </a:t>
            </a:r>
            <a:r>
              <a:rPr lang="en-US" smtClean="0"/>
              <a:t>volume </a:t>
            </a:r>
            <a:r>
              <a:rPr lang="en-US" dirty="0" smtClean="0"/>
              <a:t>of surroundings means </a:t>
            </a:r>
            <a:r>
              <a:rPr lang="en-US" dirty="0" err="1" smtClean="0"/>
              <a:t>aersol</a:t>
            </a:r>
            <a:r>
              <a:rPr lang="en-US" dirty="0" smtClean="0"/>
              <a:t> </a:t>
            </a:r>
            <a:r>
              <a:rPr lang="en-US" dirty="0" err="1" smtClean="0"/>
              <a:t>concnetration</a:t>
            </a:r>
            <a:r>
              <a:rPr lang="en-US" dirty="0" smtClean="0"/>
              <a:t> should not change</a:t>
            </a:r>
            <a:r>
              <a:rPr lang="en-US" baseline="0" dirty="0" smtClean="0"/>
              <a:t> as a result of sampling, semi-infinite assumption.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Borosilicate Glass, same stuff </a:t>
            </a:r>
            <a:r>
              <a:rPr lang="en-US" baseline="0" dirty="0" err="1" smtClean="0"/>
              <a:t>pyrex</a:t>
            </a:r>
            <a:r>
              <a:rPr lang="en-US" baseline="0" dirty="0" smtClean="0"/>
              <a:t> is made out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Borosilicate Glass, same stuff </a:t>
            </a:r>
            <a:r>
              <a:rPr lang="en-US" baseline="0" dirty="0" err="1" smtClean="0"/>
              <a:t>pyrex</a:t>
            </a:r>
            <a:r>
              <a:rPr lang="en-US" baseline="0" dirty="0" smtClean="0"/>
              <a:t> is made out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Borosilicate Glass, same stuff </a:t>
            </a:r>
            <a:r>
              <a:rPr lang="en-US" baseline="0" dirty="0" err="1" smtClean="0"/>
              <a:t>pyrex</a:t>
            </a:r>
            <a:r>
              <a:rPr lang="en-US" baseline="0" dirty="0" smtClean="0"/>
              <a:t> is made out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2"/>
            <a:r>
              <a:rPr lang="en-US" dirty="0" smtClean="0"/>
              <a:t>Large and small aerosols are collected differently</a:t>
            </a:r>
          </a:p>
          <a:p>
            <a:pPr lvl="2"/>
            <a:r>
              <a:rPr lang="en-US" dirty="0" smtClean="0"/>
              <a:t>Aerosol must not deteriorate/ react with collection medium</a:t>
            </a:r>
          </a:p>
          <a:p>
            <a:pPr lvl="2"/>
            <a:r>
              <a:rPr lang="en-US" dirty="0" smtClean="0"/>
              <a:t> Collection should not destroy/ change aerosol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Ex. A</a:t>
            </a:r>
            <a:r>
              <a:rPr lang="en-US" baseline="0" dirty="0" smtClean="0"/>
              <a:t> cellulose membrane filter would not be good for collecting acidic aerosols. Flammable aerosols should not be collected by a traditional ESP.</a:t>
            </a:r>
            <a:endParaRPr lang="en-US" dirty="0" smtClean="0"/>
          </a:p>
          <a:p>
            <a:r>
              <a:rPr lang="en-US" dirty="0" smtClean="0"/>
              <a:t>Ex. An</a:t>
            </a:r>
            <a:r>
              <a:rPr lang="en-US" baseline="0" dirty="0" smtClean="0"/>
              <a:t>  cascade </a:t>
            </a:r>
            <a:r>
              <a:rPr lang="en-US" baseline="0" dirty="0" err="1" smtClean="0"/>
              <a:t>impactor</a:t>
            </a:r>
            <a:r>
              <a:rPr lang="en-US" baseline="0" dirty="0" smtClean="0"/>
              <a:t> can collect so much aerosol it changes the cut size of each stage because of the changing geometry</a:t>
            </a:r>
            <a:endParaRPr lang="en-US" dirty="0" smtClean="0"/>
          </a:p>
          <a:p>
            <a:r>
              <a:rPr lang="en-US" dirty="0" smtClean="0"/>
              <a:t>Ex. NIOSH</a:t>
            </a:r>
            <a:r>
              <a:rPr lang="en-US" baseline="0" dirty="0" smtClean="0"/>
              <a:t> Occupational Asbestos exposure limit is determined by samples taken around the breathing zone by an open face filter holder containing a specific </a:t>
            </a:r>
            <a:r>
              <a:rPr lang="en-US" baseline="0" dirty="0" err="1" smtClean="0"/>
              <a:t>celulose</a:t>
            </a:r>
            <a:r>
              <a:rPr lang="en-US" baseline="0" dirty="0" smtClean="0"/>
              <a:t> membrane filter. Sampling flow rates are predetermined and quantification is done by optical microscope.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EX. The Asbestos limits are determined by filter because it has high collection efficiency.</a:t>
            </a:r>
            <a:r>
              <a:rPr lang="en-US" baseline="0" dirty="0" smtClean="0"/>
              <a:t> They are counted by optical microscope because asbestos causes negative health effects based on number of fibers. Mass</a:t>
            </a:r>
            <a:r>
              <a:rPr lang="en-US" dirty="0" smtClean="0"/>
              <a:t> counting is not applicable because in a working environment there may be other particles in the air such as sawdust that would skew mass based measurements, therefore it is counted by microscope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way each sampling inlet works.</a:t>
            </a:r>
          </a:p>
          <a:p>
            <a:r>
              <a:rPr lang="en-US" dirty="0" smtClean="0"/>
              <a:t>Class familiar with </a:t>
            </a:r>
            <a:r>
              <a:rPr lang="en-US" dirty="0" err="1" smtClean="0"/>
              <a:t>imaction</a:t>
            </a:r>
            <a:r>
              <a:rPr lang="en-US" dirty="0" smtClean="0"/>
              <a:t>, cyclonic flow.</a:t>
            </a:r>
          </a:p>
          <a:p>
            <a:r>
              <a:rPr lang="en-US" dirty="0" smtClean="0"/>
              <a:t>Mention about membrane filters (works</a:t>
            </a:r>
            <a:r>
              <a:rPr lang="en-US" baseline="0" dirty="0" smtClean="0"/>
              <a:t> like sieve)</a:t>
            </a:r>
          </a:p>
          <a:p>
            <a:r>
              <a:rPr lang="en-US" baseline="0" dirty="0" smtClean="0"/>
              <a:t>Elutriation is similar to settling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S.S, plastic, oxidized </a:t>
            </a:r>
            <a:r>
              <a:rPr lang="en-US" dirty="0" err="1" smtClean="0"/>
              <a:t>alluminum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Hepa</a:t>
            </a:r>
            <a:r>
              <a:rPr lang="en-US" dirty="0" smtClean="0"/>
              <a:t> collect 99.97% at most penetrating particle size 0.3 micrometers</a:t>
            </a:r>
          </a:p>
          <a:p>
            <a:r>
              <a:rPr lang="en-US" dirty="0" smtClean="0"/>
              <a:t>Mass quantification is the simplest method,</a:t>
            </a:r>
            <a:r>
              <a:rPr lang="en-US" baseline="0" dirty="0" smtClean="0"/>
              <a:t> requires high loading and sensitive scale</a:t>
            </a:r>
          </a:p>
          <a:p>
            <a:r>
              <a:rPr lang="en-US" baseline="0" dirty="0" smtClean="0"/>
              <a:t>Counting can be time consuming but allows for some selectivity (like mentioned about the asbestos), not good for high loading.</a:t>
            </a:r>
            <a:endParaRPr lang="en-US" dirty="0" smtClean="0"/>
          </a:p>
          <a:p>
            <a:r>
              <a:rPr lang="en-US" dirty="0" smtClean="0"/>
              <a:t>Dissolving good for low quantities where mass is hard to detect. </a:t>
            </a:r>
          </a:p>
          <a:p>
            <a:r>
              <a:rPr lang="en-US" dirty="0" smtClean="0"/>
              <a:t>Chemical quantification is</a:t>
            </a:r>
            <a:r>
              <a:rPr lang="en-US" baseline="0" dirty="0" smtClean="0"/>
              <a:t> species selective and useful if there is more than one type of aerosol collected.  </a:t>
            </a:r>
          </a:p>
          <a:p>
            <a:r>
              <a:rPr lang="en-US" baseline="0" dirty="0" smtClean="0"/>
              <a:t>Florescence and absorbance are easy, useful tools as long as the matrix effect has been taken into account. Matrix effect refers to the interference of solvent and other dissolved particles. </a:t>
            </a:r>
          </a:p>
          <a:p>
            <a:r>
              <a:rPr lang="en-US" baseline="0" dirty="0" smtClean="0"/>
              <a:t>Viability assay is used for </a:t>
            </a:r>
            <a:r>
              <a:rPr lang="en-US" baseline="0" dirty="0" err="1" smtClean="0"/>
              <a:t>bioaersols</a:t>
            </a:r>
            <a:r>
              <a:rPr lang="en-US" baseline="0" dirty="0" smtClean="0"/>
              <a:t> and you’ll see how that is done in lab 3. It works for low  and high concretions.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Hepa</a:t>
            </a:r>
            <a:r>
              <a:rPr lang="en-US" dirty="0" smtClean="0"/>
              <a:t> collect 99.97% at most penetrating particle size 0.3 micrometers</a:t>
            </a:r>
          </a:p>
          <a:p>
            <a:r>
              <a:rPr lang="en-US" dirty="0" smtClean="0"/>
              <a:t>Mass quantification is the simplest method,</a:t>
            </a:r>
            <a:r>
              <a:rPr lang="en-US" baseline="0" dirty="0" smtClean="0"/>
              <a:t> requires high loading and sensitive scale</a:t>
            </a:r>
          </a:p>
          <a:p>
            <a:r>
              <a:rPr lang="en-US" baseline="0" dirty="0" smtClean="0"/>
              <a:t>Counting can be time consuming but allows for some selectivity (like mentioned about the asbestos), not good for high loading.</a:t>
            </a:r>
            <a:endParaRPr lang="en-US" dirty="0" smtClean="0"/>
          </a:p>
          <a:p>
            <a:r>
              <a:rPr lang="en-US" dirty="0" smtClean="0"/>
              <a:t>Dissolving good for low quantities where mass is hard to detect. </a:t>
            </a:r>
          </a:p>
          <a:p>
            <a:r>
              <a:rPr lang="en-US" dirty="0" smtClean="0"/>
              <a:t>Chemical quantification is</a:t>
            </a:r>
            <a:r>
              <a:rPr lang="en-US" baseline="0" dirty="0" smtClean="0"/>
              <a:t> species selective and useful if there is more than one type of aerosol collected.  </a:t>
            </a:r>
          </a:p>
          <a:p>
            <a:r>
              <a:rPr lang="en-US" baseline="0" dirty="0" smtClean="0"/>
              <a:t>Florescence and absorbance are easy, useful tools as long as the matrix effect has been taken into account. Matrix effect refers to the interference of solvent and other dissolved particles. </a:t>
            </a:r>
          </a:p>
          <a:p>
            <a:r>
              <a:rPr lang="en-US" baseline="0" dirty="0" smtClean="0"/>
              <a:t>Viability assay is used for </a:t>
            </a:r>
            <a:r>
              <a:rPr lang="en-US" baseline="0" dirty="0" err="1" smtClean="0"/>
              <a:t>bioaersols</a:t>
            </a:r>
            <a:r>
              <a:rPr lang="en-US" baseline="0" dirty="0" smtClean="0"/>
              <a:t> and you’ll see how that is done in lab 3. It works for low  and high concretions.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Hepa</a:t>
            </a:r>
            <a:r>
              <a:rPr lang="en-US" dirty="0" smtClean="0"/>
              <a:t> collect 99.97% at most penetrating particle size 0.3 micrometers</a:t>
            </a:r>
          </a:p>
          <a:p>
            <a:r>
              <a:rPr lang="en-US" dirty="0" smtClean="0"/>
              <a:t>Mass quantification is the simplest method,</a:t>
            </a:r>
            <a:r>
              <a:rPr lang="en-US" baseline="0" dirty="0" smtClean="0"/>
              <a:t> requires high loading and sensitive scale</a:t>
            </a:r>
          </a:p>
          <a:p>
            <a:r>
              <a:rPr lang="en-US" baseline="0" dirty="0" smtClean="0"/>
              <a:t>Counting can be time consuming but allows for some selectivity (like mentioned about the asbestos), not good for high loading.</a:t>
            </a:r>
            <a:endParaRPr lang="en-US" dirty="0" smtClean="0"/>
          </a:p>
          <a:p>
            <a:r>
              <a:rPr lang="en-US" dirty="0" smtClean="0"/>
              <a:t>Dissolving good for low quantities where mass is hard to detect. </a:t>
            </a:r>
          </a:p>
          <a:p>
            <a:r>
              <a:rPr lang="en-US" dirty="0" smtClean="0"/>
              <a:t>Chemical quantification is</a:t>
            </a:r>
            <a:r>
              <a:rPr lang="en-US" baseline="0" dirty="0" smtClean="0"/>
              <a:t> species selective and useful if there is more than one type of aerosol collected.  </a:t>
            </a:r>
          </a:p>
          <a:p>
            <a:r>
              <a:rPr lang="en-US" baseline="0" dirty="0" smtClean="0"/>
              <a:t>Florescence and absorbance are easy, useful tools as long as the matrix effect has been taken into account. Matrix effect refers to the interference of solvent and other dissolved particles. </a:t>
            </a:r>
          </a:p>
          <a:p>
            <a:r>
              <a:rPr lang="en-US" baseline="0" dirty="0" smtClean="0"/>
              <a:t>Viability assay is used for </a:t>
            </a:r>
            <a:r>
              <a:rPr lang="en-US" baseline="0" dirty="0" err="1" smtClean="0"/>
              <a:t>bioaersols</a:t>
            </a:r>
            <a:r>
              <a:rPr lang="en-US" baseline="0" dirty="0" smtClean="0"/>
              <a:t> and you’ll see how that is done in lab 3. It works for low  and high concretions.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6667-F69F-4CCD-9C2F-1B76DFAF00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Ambient Aerosol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Christiana Lee</a:t>
            </a:r>
          </a:p>
          <a:p>
            <a:r>
              <a:rPr lang="en-US" dirty="0" smtClean="0"/>
              <a:t>March 29, 2010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want to know the concentration of pollen in the air for Gainesville. What would be a good sampling inlet and why?</a:t>
            </a:r>
          </a:p>
        </p:txBody>
      </p:sp>
      <p:pic>
        <p:nvPicPr>
          <p:cNvPr id="56322" name="Picture 2" descr="http://essentialhealing.files.wordpress.com/2009/03/pollen-helps-allergies-p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48100" cy="25571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6388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Desirable characteristics</a:t>
            </a:r>
          </a:p>
          <a:p>
            <a:pPr lvl="1"/>
            <a:r>
              <a:rPr lang="en-US" dirty="0" smtClean="0"/>
              <a:t>Strong, reusable </a:t>
            </a:r>
          </a:p>
          <a:p>
            <a:pPr lvl="1"/>
            <a:r>
              <a:rPr lang="en-US" dirty="0" smtClean="0"/>
              <a:t>Uncharged</a:t>
            </a:r>
          </a:p>
          <a:p>
            <a:pPr lvl="2"/>
            <a:r>
              <a:rPr lang="en-US" dirty="0" smtClean="0"/>
              <a:t>Charged materials change collection</a:t>
            </a:r>
          </a:p>
          <a:p>
            <a:pPr lvl="2"/>
            <a:r>
              <a:rPr lang="en-US" dirty="0" smtClean="0"/>
              <a:t>Use conductive tubing</a:t>
            </a:r>
          </a:p>
          <a:p>
            <a:pPr lvl="1"/>
            <a:r>
              <a:rPr lang="en-US" dirty="0" smtClean="0"/>
              <a:t>Non-reactive / resistant</a:t>
            </a:r>
          </a:p>
          <a:p>
            <a:pPr lvl="2"/>
            <a:r>
              <a:rPr lang="en-US" dirty="0" smtClean="0"/>
              <a:t>To environment</a:t>
            </a:r>
          </a:p>
          <a:p>
            <a:pPr lvl="2"/>
            <a:r>
              <a:rPr lang="en-US" dirty="0" smtClean="0"/>
              <a:t>To aerosol</a:t>
            </a:r>
          </a:p>
          <a:p>
            <a:pPr lvl="2"/>
            <a:endParaRPr lang="en-US" dirty="0" smtClean="0"/>
          </a:p>
          <a:p>
            <a:pPr lvl="3"/>
            <a:r>
              <a:rPr lang="en-US" sz="2200" dirty="0" smtClean="0"/>
              <a:t>Stainless steel (+durable, 	           -expensive)</a:t>
            </a:r>
          </a:p>
          <a:p>
            <a:pPr lvl="3"/>
            <a:r>
              <a:rPr lang="en-US" sz="2200" dirty="0" smtClean="0"/>
              <a:t>Plastic (+lightweight, - charged)</a:t>
            </a:r>
          </a:p>
          <a:p>
            <a:pPr lvl="3"/>
            <a:r>
              <a:rPr lang="en-US" sz="2200" dirty="0" smtClean="0"/>
              <a:t>Oxidized Aluminum (+lightweight)</a:t>
            </a: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Devices: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In-line filter holder</a:t>
            </a:r>
          </a:p>
          <a:p>
            <a:pPr lvl="1"/>
            <a:r>
              <a:rPr lang="en-US" dirty="0" smtClean="0"/>
              <a:t>Can connect to upstream  size selective inlet</a:t>
            </a:r>
          </a:p>
          <a:p>
            <a:pPr lvl="1"/>
            <a:r>
              <a:rPr lang="en-US" dirty="0" smtClean="0"/>
              <a:t>Aerosol flow directed to center of filter</a:t>
            </a:r>
          </a:p>
          <a:p>
            <a:r>
              <a:rPr lang="en-US" dirty="0" smtClean="0"/>
              <a:t>Open face filter holders</a:t>
            </a:r>
          </a:p>
          <a:p>
            <a:pPr lvl="1"/>
            <a:r>
              <a:rPr lang="en-US" dirty="0" smtClean="0"/>
              <a:t>No inlet</a:t>
            </a:r>
          </a:p>
          <a:p>
            <a:pPr lvl="1"/>
            <a:r>
              <a:rPr lang="en-US" dirty="0" smtClean="0"/>
              <a:t>Aerosols distributed evenly across filter</a:t>
            </a:r>
          </a:p>
          <a:p>
            <a:pPr lvl="1"/>
            <a:r>
              <a:rPr lang="en-US" dirty="0" smtClean="0"/>
              <a:t>Require careful 		placement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4" descr="http://www.hi-q.net/images/Products/RVHX(a13cx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4264">
            <a:off x="4682134" y="3599735"/>
            <a:ext cx="2799917" cy="27132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265989">
            <a:off x="6340543" y="3301893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Hi-Q Environmental Products</a:t>
            </a:r>
            <a:endParaRPr lang="en-US" sz="1100" dirty="0"/>
          </a:p>
        </p:txBody>
      </p:sp>
      <p:pic>
        <p:nvPicPr>
          <p:cNvPr id="9" name="Picture 2" descr="http://www.mdhb.com/images/inline-air-fil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80452">
            <a:off x="6569406" y="1172524"/>
            <a:ext cx="2145030" cy="228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525963"/>
          </a:xfrm>
        </p:spPr>
        <p:txBody>
          <a:bodyPr/>
          <a:lstStyle/>
          <a:p>
            <a:r>
              <a:rPr lang="en-US" dirty="0" smtClean="0"/>
              <a:t>Filters are very common collectors</a:t>
            </a:r>
          </a:p>
          <a:p>
            <a:r>
              <a:rPr lang="en-US" dirty="0" smtClean="0"/>
              <a:t>Many quantification options exist</a:t>
            </a:r>
          </a:p>
          <a:p>
            <a:pPr lvl="1"/>
            <a:r>
              <a:rPr lang="en-US" dirty="0" smtClean="0"/>
              <a:t>Weigh Mass</a:t>
            </a:r>
          </a:p>
          <a:p>
            <a:pPr lvl="1"/>
            <a:r>
              <a:rPr lang="en-US" dirty="0" smtClean="0"/>
              <a:t>Count by microscope</a:t>
            </a:r>
          </a:p>
          <a:p>
            <a:pPr lvl="1"/>
            <a:r>
              <a:rPr lang="en-US" dirty="0" smtClean="0"/>
              <a:t>Dissolve</a:t>
            </a:r>
          </a:p>
          <a:p>
            <a:pPr lvl="2"/>
            <a:r>
              <a:rPr lang="en-US" dirty="0" smtClean="0"/>
              <a:t>Chemical quantification</a:t>
            </a:r>
          </a:p>
          <a:p>
            <a:pPr lvl="2"/>
            <a:r>
              <a:rPr lang="en-US" dirty="0" smtClean="0"/>
              <a:t>Florescence/Absorbance</a:t>
            </a:r>
          </a:p>
          <a:p>
            <a:pPr lvl="2"/>
            <a:r>
              <a:rPr lang="en-US" dirty="0" smtClean="0"/>
              <a:t>Viability assay</a:t>
            </a:r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Devices: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Choosing a filter requires consideration of multiple parameters</a:t>
            </a:r>
          </a:p>
          <a:p>
            <a:pPr lvl="1"/>
            <a:r>
              <a:rPr lang="en-US" dirty="0" smtClean="0"/>
              <a:t>Removal Efficiency</a:t>
            </a:r>
          </a:p>
          <a:p>
            <a:pPr lvl="1"/>
            <a:r>
              <a:rPr lang="en-US" dirty="0" smtClean="0"/>
              <a:t>Pressure drop</a:t>
            </a:r>
          </a:p>
          <a:p>
            <a:pPr lvl="1"/>
            <a:r>
              <a:rPr lang="en-US" dirty="0" smtClean="0"/>
              <a:t>Compatibility</a:t>
            </a:r>
          </a:p>
          <a:p>
            <a:pPr lvl="2"/>
            <a:r>
              <a:rPr lang="en-US" dirty="0" smtClean="0"/>
              <a:t>Aerosol</a:t>
            </a:r>
          </a:p>
          <a:p>
            <a:pPr lvl="2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Quantification technique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Devices: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Fiber Filter</a:t>
            </a:r>
          </a:p>
          <a:p>
            <a:pPr lvl="1"/>
            <a:r>
              <a:rPr lang="en-US" dirty="0" smtClean="0"/>
              <a:t>Tightly woven mat of fibers</a:t>
            </a:r>
          </a:p>
          <a:p>
            <a:pPr lvl="1"/>
            <a:r>
              <a:rPr lang="en-US" dirty="0" smtClean="0"/>
              <a:t>High efficiency, HEPA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Glass Fiber</a:t>
            </a:r>
          </a:p>
          <a:p>
            <a:pPr lvl="2"/>
            <a:r>
              <a:rPr lang="en-US" dirty="0" smtClean="0"/>
              <a:t>Borosilicate glass</a:t>
            </a:r>
          </a:p>
          <a:p>
            <a:pPr lvl="2"/>
            <a:r>
              <a:rPr lang="en-US" dirty="0" smtClean="0"/>
              <a:t>Compatible with acidic conditions</a:t>
            </a:r>
          </a:p>
          <a:p>
            <a:pPr lvl="2"/>
            <a:r>
              <a:rPr lang="en-US" dirty="0" smtClean="0"/>
              <a:t>High temp compatible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Cellulose Fiber</a:t>
            </a:r>
          </a:p>
          <a:p>
            <a:pPr lvl="2"/>
            <a:r>
              <a:rPr lang="en-US" dirty="0" smtClean="0"/>
              <a:t>Paper</a:t>
            </a:r>
          </a:p>
          <a:p>
            <a:pPr lvl="2"/>
            <a:r>
              <a:rPr lang="en-US" dirty="0" smtClean="0"/>
              <a:t>Hydroscopic</a:t>
            </a:r>
          </a:p>
          <a:p>
            <a:pPr lvl="2"/>
            <a:r>
              <a:rPr lang="en-US" dirty="0" smtClean="0"/>
              <a:t>Flammable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714" t="21333" r="19714" b="13143"/>
          <a:stretch>
            <a:fillRect/>
          </a:stretch>
        </p:blipFill>
        <p:spPr bwMode="auto">
          <a:xfrm>
            <a:off x="1130598" y="-381000"/>
            <a:ext cx="6565604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0200" y="762000"/>
            <a:ext cx="533400" cy="5105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762000"/>
            <a:ext cx="533400" cy="5105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Devices: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Membrane/Pore Filter</a:t>
            </a:r>
          </a:p>
          <a:p>
            <a:pPr lvl="1"/>
            <a:r>
              <a:rPr lang="en-US" dirty="0" smtClean="0"/>
              <a:t>Controlled pore size</a:t>
            </a:r>
          </a:p>
          <a:p>
            <a:pPr lvl="1"/>
            <a:r>
              <a:rPr lang="en-US" dirty="0" smtClean="0"/>
              <a:t>Flat surface, good for microscopy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Etched Polycarbonate</a:t>
            </a:r>
          </a:p>
          <a:p>
            <a:pPr lvl="2"/>
            <a:r>
              <a:rPr lang="en-US" dirty="0" smtClean="0"/>
              <a:t>Does not react with most aerosols or analysis techniques</a:t>
            </a:r>
          </a:p>
          <a:p>
            <a:pPr lvl="2"/>
            <a:r>
              <a:rPr lang="en-US" dirty="0" smtClean="0"/>
              <a:t>Low sampling efficiency, &lt;80%</a:t>
            </a:r>
          </a:p>
          <a:p>
            <a:pPr lvl="2"/>
            <a:r>
              <a:rPr lang="en-US" dirty="0" smtClean="0"/>
              <a:t>Can retain charge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Teflon</a:t>
            </a:r>
          </a:p>
          <a:p>
            <a:pPr lvl="2"/>
            <a:r>
              <a:rPr lang="en-US" dirty="0" smtClean="0"/>
              <a:t>Composed of stretched Teflon sheet</a:t>
            </a:r>
          </a:p>
          <a:p>
            <a:pPr lvl="2"/>
            <a:r>
              <a:rPr lang="en-US" dirty="0" smtClean="0"/>
              <a:t>Incompatible with high sampling rate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143" t="25282" r="19429" b="34381"/>
          <a:stretch>
            <a:fillRect/>
          </a:stretch>
        </p:blipFill>
        <p:spPr bwMode="auto">
          <a:xfrm>
            <a:off x="381000" y="457200"/>
            <a:ext cx="8305800" cy="578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4400" y="762000"/>
            <a:ext cx="533400" cy="4648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1143000"/>
            <a:ext cx="609600" cy="426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990600"/>
            <a:ext cx="533400" cy="426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14" t="25143" r="22286" b="16952"/>
          <a:stretch>
            <a:fillRect/>
          </a:stretch>
        </p:blipFill>
        <p:spPr bwMode="auto">
          <a:xfrm>
            <a:off x="838200" y="-381001"/>
            <a:ext cx="7334251" cy="723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95600" y="304800"/>
            <a:ext cx="5334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304800"/>
            <a:ext cx="533400" cy="632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457200"/>
            <a:ext cx="533400" cy="6248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Ambient Aerosol?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181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52600"/>
            <a:ext cx="4419600" cy="4876800"/>
          </a:xfrm>
        </p:spPr>
        <p:txBody>
          <a:bodyPr>
            <a:normAutofit fontScale="92500"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700" dirty="0" smtClean="0"/>
              <a:t>Ambient  measurements concern a system’s surroundings (indoor or outdoors). </a:t>
            </a:r>
          </a:p>
          <a:p>
            <a:r>
              <a:rPr lang="en-US" sz="2700" dirty="0" smtClean="0"/>
              <a:t>Ambient aerosols are not measured at or near the point of generation.</a:t>
            </a:r>
          </a:p>
          <a:p>
            <a:r>
              <a:rPr lang="en-US" sz="2700" dirty="0" smtClean="0"/>
              <a:t>Humans are effected by ambient aerosols because they are the ones with which we come into contact.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338" name="Picture 2" descr="http://todaysseniorsnetwork.com/Smoke%20stacks,%20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243" y="3810000"/>
            <a:ext cx="3786357" cy="2523252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6400800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www.TodaysSeniorNetwork.com</a:t>
            </a:r>
            <a:endParaRPr lang="en-US" sz="11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2362200" cy="170903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Devices: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0292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Non-filter samplers can be used for ambient aerosol sampling</a:t>
            </a:r>
          </a:p>
          <a:p>
            <a:r>
              <a:rPr lang="en-US" dirty="0" smtClean="0"/>
              <a:t>All sampling methods discussed in class can be applied to ambient aerosols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Cascade </a:t>
            </a:r>
            <a:r>
              <a:rPr lang="en-US" dirty="0" err="1" smtClean="0"/>
              <a:t>Impactor</a:t>
            </a:r>
            <a:endParaRPr lang="en-US" dirty="0" smtClean="0"/>
          </a:p>
          <a:p>
            <a:pPr lvl="1"/>
            <a:r>
              <a:rPr lang="en-US" dirty="0" smtClean="0"/>
              <a:t>ESP (Electrostatic Precipitator)</a:t>
            </a:r>
          </a:p>
          <a:p>
            <a:pPr lvl="1"/>
            <a:r>
              <a:rPr lang="en-US" dirty="0" smtClean="0"/>
              <a:t>SMPS</a:t>
            </a:r>
          </a:p>
          <a:p>
            <a:pPr lvl="1"/>
            <a:r>
              <a:rPr lang="en-US" dirty="0" smtClean="0"/>
              <a:t>UV -APS (UV monitor and Aerodynamic Particle </a:t>
            </a:r>
            <a:r>
              <a:rPr lang="en-US" dirty="0" err="1" smtClean="0"/>
              <a:t>Sizer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Grimm (90 degree light scattering)</a:t>
            </a:r>
          </a:p>
          <a:p>
            <a:pPr lvl="1"/>
            <a:r>
              <a:rPr lang="en-US" dirty="0" err="1" smtClean="0"/>
              <a:t>Biobadge</a:t>
            </a:r>
            <a:r>
              <a:rPr lang="en-US" dirty="0" smtClean="0"/>
              <a:t> (rotating impaction surface)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267200" cy="4525963"/>
          </a:xfrm>
        </p:spPr>
        <p:txBody>
          <a:bodyPr/>
          <a:lstStyle/>
          <a:p>
            <a:r>
              <a:rPr lang="en-US" dirty="0" smtClean="0"/>
              <a:t>Pentagon </a:t>
            </a:r>
            <a:r>
              <a:rPr lang="en-US" dirty="0" err="1" smtClean="0"/>
              <a:t>Biodefense</a:t>
            </a:r>
            <a:r>
              <a:rPr lang="en-US" dirty="0" smtClean="0"/>
              <a:t> Test (2009)</a:t>
            </a:r>
          </a:p>
          <a:p>
            <a:pPr lvl="1"/>
            <a:r>
              <a:rPr lang="en-US" dirty="0" smtClean="0"/>
              <a:t>Multistage </a:t>
            </a:r>
            <a:r>
              <a:rPr lang="en-US" dirty="0" err="1" smtClean="0"/>
              <a:t>Impactor</a:t>
            </a:r>
            <a:endParaRPr lang="en-US" dirty="0" smtClean="0"/>
          </a:p>
          <a:p>
            <a:pPr lvl="1"/>
            <a:r>
              <a:rPr lang="en-US" dirty="0" smtClean="0"/>
              <a:t>SMPS</a:t>
            </a:r>
          </a:p>
          <a:p>
            <a:pPr lvl="1"/>
            <a:r>
              <a:rPr lang="en-US" dirty="0" smtClean="0"/>
              <a:t>APS</a:t>
            </a:r>
          </a:p>
          <a:p>
            <a:pPr lvl="1"/>
            <a:r>
              <a:rPr lang="en-US" dirty="0" smtClean="0"/>
              <a:t>Grimm</a:t>
            </a:r>
          </a:p>
          <a:p>
            <a:pPr lvl="1"/>
            <a:r>
              <a:rPr lang="en-US" dirty="0" smtClean="0"/>
              <a:t>Open face filter</a:t>
            </a:r>
          </a:p>
          <a:p>
            <a:pPr lvl="1"/>
            <a:r>
              <a:rPr lang="en-US" dirty="0" smtClean="0"/>
              <a:t>Non-flow collection (Slides for RAMAN)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5298" name="Picture 2" descr="http://armchairgeneralist.typepad.com/.a/6a00d83451b39369e20115710e1ee1970c-25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2381250" cy="1495426"/>
          </a:xfrm>
          <a:prstGeom prst="rect">
            <a:avLst/>
          </a:prstGeom>
          <a:noFill/>
        </p:spPr>
      </p:pic>
      <p:pic>
        <p:nvPicPr>
          <p:cNvPr id="55300" name="Picture 4" descr="http://www.infowars.net/pictures/Sept06/080906deconta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429000"/>
            <a:ext cx="3257405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0292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Flow rate must be known for ambient concentration data can be obtained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Manual Options</a:t>
            </a:r>
          </a:p>
          <a:p>
            <a:pPr lvl="1"/>
            <a:r>
              <a:rPr lang="en-US" dirty="0" err="1" smtClean="0"/>
              <a:t>Rotometer</a:t>
            </a:r>
            <a:endParaRPr lang="en-US" dirty="0" smtClean="0"/>
          </a:p>
          <a:p>
            <a:pPr lvl="2"/>
            <a:r>
              <a:rPr lang="en-US" dirty="0" smtClean="0"/>
              <a:t>Flow must be particle free</a:t>
            </a:r>
          </a:p>
          <a:p>
            <a:pPr lvl="2"/>
            <a:r>
              <a:rPr lang="en-US" dirty="0" smtClean="0"/>
              <a:t>Require constant calibration</a:t>
            </a:r>
          </a:p>
          <a:p>
            <a:pPr lvl="1"/>
            <a:r>
              <a:rPr lang="en-US" dirty="0" smtClean="0"/>
              <a:t>Valve</a:t>
            </a:r>
          </a:p>
          <a:p>
            <a:pPr lvl="2"/>
            <a:r>
              <a:rPr lang="en-US" dirty="0" smtClean="0"/>
              <a:t>Requires downstream flow meter or specific knowledge of system</a:t>
            </a:r>
          </a:p>
          <a:p>
            <a:pPr lvl="2"/>
            <a:r>
              <a:rPr lang="en-US" dirty="0" smtClean="0"/>
              <a:t>Cheapest option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 descr="http://news.thomasnet.com/images/large/824/8246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914400"/>
            <a:ext cx="846381" cy="2705100"/>
          </a:xfrm>
          <a:prstGeom prst="rect">
            <a:avLst/>
          </a:prstGeom>
          <a:noFill/>
        </p:spPr>
      </p:pic>
      <p:pic>
        <p:nvPicPr>
          <p:cNvPr id="9222" name="Picture 6" descr="http://www.valvemade.com/images/Flange_Gate_valv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200400"/>
            <a:ext cx="2542359" cy="2571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029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Automatic</a:t>
            </a:r>
          </a:p>
          <a:p>
            <a:pPr lvl="1"/>
            <a:r>
              <a:rPr lang="en-US" dirty="0" smtClean="0"/>
              <a:t>Mass flow controller</a:t>
            </a:r>
          </a:p>
          <a:p>
            <a:pPr lvl="2"/>
            <a:r>
              <a:rPr lang="en-US" dirty="0" smtClean="0"/>
              <a:t>Particle free stream required</a:t>
            </a:r>
          </a:p>
          <a:p>
            <a:pPr lvl="2"/>
            <a:r>
              <a:rPr lang="en-US" dirty="0" smtClean="0"/>
              <a:t>Based on heat transfer</a:t>
            </a:r>
          </a:p>
          <a:p>
            <a:pPr lvl="2"/>
            <a:r>
              <a:rPr lang="en-US" dirty="0" smtClean="0"/>
              <a:t>Expensive </a:t>
            </a:r>
          </a:p>
          <a:p>
            <a:pPr lvl="1"/>
            <a:r>
              <a:rPr lang="en-US" dirty="0" smtClean="0"/>
              <a:t>Critical Orifice Volume</a:t>
            </a:r>
          </a:p>
          <a:p>
            <a:pPr lvl="2"/>
            <a:r>
              <a:rPr lang="en-US" dirty="0" smtClean="0"/>
              <a:t>Small circular orifice between collector and pump.</a:t>
            </a:r>
          </a:p>
          <a:p>
            <a:pPr lvl="2"/>
            <a:r>
              <a:rPr lang="en-US" dirty="0" smtClean="0"/>
              <a:t>Air velocity reaches sonic speed resulting in stable flow rate</a:t>
            </a:r>
          </a:p>
          <a:p>
            <a:pPr lvl="2"/>
            <a:r>
              <a:rPr lang="en-US" dirty="0" smtClean="0"/>
              <a:t>Low flow rates and very strong pump required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www.aalborg.com/images/products_overview/DF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57200"/>
            <a:ext cx="1905000" cy="3175000"/>
          </a:xfrm>
          <a:prstGeom prst="rect">
            <a:avLst/>
          </a:prstGeom>
          <a:noFill/>
        </p:spPr>
      </p:pic>
      <p:pic>
        <p:nvPicPr>
          <p:cNvPr id="7170" name="Picture 2" descr="http://www.apexinst.com/assetsnew/ofm-k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886200"/>
            <a:ext cx="2639998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0292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Pumps are required for most ambient sampling because they work on negative pressure.</a:t>
            </a:r>
          </a:p>
          <a:p>
            <a:r>
              <a:rPr lang="en-US" dirty="0" smtClean="0"/>
              <a:t>Pumps must be able to operate in desired flow and pressure range</a:t>
            </a:r>
          </a:p>
          <a:p>
            <a:r>
              <a:rPr lang="en-US" dirty="0" smtClean="0"/>
              <a:t>Pumps must be compatible with environment</a:t>
            </a:r>
          </a:p>
          <a:p>
            <a:pPr lvl="1"/>
            <a:r>
              <a:rPr lang="en-US" dirty="0" smtClean="0"/>
              <a:t>Denuder to remove acid</a:t>
            </a:r>
          </a:p>
          <a:p>
            <a:pPr lvl="1"/>
            <a:r>
              <a:rPr lang="en-US" dirty="0" err="1" smtClean="0"/>
              <a:t>Desiccator</a:t>
            </a:r>
            <a:r>
              <a:rPr lang="en-US" dirty="0" smtClean="0"/>
              <a:t> for humidity</a:t>
            </a:r>
          </a:p>
          <a:p>
            <a:pPr lvl="1"/>
            <a:r>
              <a:rPr lang="en-US" dirty="0" smtClean="0"/>
              <a:t>Downstream filter to remove particles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0292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Positive Displacement</a:t>
            </a:r>
          </a:p>
          <a:p>
            <a:pPr lvl="1"/>
            <a:r>
              <a:rPr lang="en-US" dirty="0" smtClean="0"/>
              <a:t>Expands diaphragm, seals it off, exhausts to air and repeats</a:t>
            </a:r>
          </a:p>
          <a:p>
            <a:pPr lvl="1"/>
            <a:r>
              <a:rPr lang="en-US" dirty="0" smtClean="0"/>
              <a:t>Good for low vacuum</a:t>
            </a:r>
          </a:p>
          <a:p>
            <a:r>
              <a:rPr lang="en-US" dirty="0" smtClean="0"/>
              <a:t>Momentum Transfer</a:t>
            </a:r>
          </a:p>
          <a:p>
            <a:pPr lvl="1"/>
            <a:r>
              <a:rPr lang="en-US" dirty="0" smtClean="0"/>
              <a:t>Adds forward momentum to gas molecules by turbine or liquid jets</a:t>
            </a:r>
          </a:p>
          <a:p>
            <a:pPr lvl="1"/>
            <a:r>
              <a:rPr lang="en-US" dirty="0" smtClean="0"/>
              <a:t>Good For high vacuum</a:t>
            </a:r>
          </a:p>
          <a:p>
            <a:r>
              <a:rPr lang="en-US" dirty="0" smtClean="0"/>
              <a:t>Entrapment</a:t>
            </a:r>
          </a:p>
          <a:p>
            <a:pPr lvl="1"/>
            <a:r>
              <a:rPr lang="en-US" dirty="0" smtClean="0"/>
              <a:t>Adsorb or condense gas molecules, ex. </a:t>
            </a:r>
            <a:r>
              <a:rPr lang="en-US" dirty="0" err="1" smtClean="0"/>
              <a:t>Cryopumps</a:t>
            </a:r>
            <a:endParaRPr lang="en-US" dirty="0" smtClean="0"/>
          </a:p>
          <a:p>
            <a:r>
              <a:rPr lang="en-US" dirty="0" smtClean="0"/>
              <a:t>Combination pumps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8370" name="Picture 2" descr="http://img.directindustry.com/images_di/photo-g/vacuum-pump-81732.jpg"/>
          <p:cNvPicPr>
            <a:picLocks noChangeAspect="1" noChangeArrowheads="1"/>
          </p:cNvPicPr>
          <p:nvPr/>
        </p:nvPicPr>
        <p:blipFill>
          <a:blip r:embed="rId3" cstate="print"/>
          <a:srcRect l="16484" r="10517"/>
          <a:stretch>
            <a:fillRect/>
          </a:stretch>
        </p:blipFill>
        <p:spPr bwMode="auto">
          <a:xfrm>
            <a:off x="5303520" y="1524000"/>
            <a:ext cx="2362200" cy="2141093"/>
          </a:xfrm>
          <a:prstGeom prst="rect">
            <a:avLst/>
          </a:prstGeom>
          <a:noFill/>
        </p:spPr>
      </p:pic>
      <p:pic>
        <p:nvPicPr>
          <p:cNvPr id="58372" name="Picture 4" descr="http://upload.wikimedia.org/wikipedia/commons/thumb/4/4c/Cut_through_turbomolecular_pump.jpg/220px-Cut_through_turbomolecular_p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9720" y="4114800"/>
            <a:ext cx="1655789" cy="2295525"/>
          </a:xfrm>
          <a:prstGeom prst="rect">
            <a:avLst/>
          </a:prstGeom>
          <a:noFill/>
        </p:spPr>
      </p:pic>
      <p:pic>
        <p:nvPicPr>
          <p:cNvPr id="58374" name="Picture 6" descr="File:L-Pump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0920" y="3962400"/>
            <a:ext cx="1554480" cy="2590800"/>
          </a:xfrm>
          <a:prstGeom prst="rect">
            <a:avLst/>
          </a:prstGeom>
          <a:noFill/>
        </p:spPr>
      </p:pic>
      <p:pic>
        <p:nvPicPr>
          <p:cNvPr id="58376" name="Picture 8" descr="File:Aspira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4320" y="1162050"/>
            <a:ext cx="989039" cy="2495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for obtaining different ambient aerosol samples. </a:t>
            </a:r>
          </a:p>
          <a:p>
            <a:r>
              <a:rPr lang="en-US" dirty="0" smtClean="0"/>
              <a:t>Methods to meet specific requirements.</a:t>
            </a:r>
          </a:p>
          <a:p>
            <a:r>
              <a:rPr lang="en-US" dirty="0" smtClean="0"/>
              <a:t>Existing ambient aerosol sampling units. 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820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Lodge, J.P. Methods of Air Sampling and Analysis,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Ed. pp.190-212</a:t>
            </a:r>
          </a:p>
          <a:p>
            <a:r>
              <a:rPr lang="en-US" sz="1800" dirty="0" smtClean="0"/>
              <a:t>Hinds, W.C. Aerosols Technology,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Ed.</a:t>
            </a:r>
            <a:endParaRPr lang="en-US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Regulations/ Safely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Visibility</a:t>
            </a:r>
          </a:p>
          <a:p>
            <a:r>
              <a:rPr lang="en-US" dirty="0" smtClean="0"/>
              <a:t>Determine Source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How pollen travels</a:t>
            </a:r>
          </a:p>
          <a:p>
            <a:pPr lvl="1"/>
            <a:r>
              <a:rPr lang="en-US" dirty="0" smtClean="0"/>
              <a:t>Impact of sugar cane burning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362" name="Picture 2" descr="http://image.made-in-china.com/2f0j00qChaNRorAlbm/FFP2-Cone-Type-Face-Mask-with-Valve-F-11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225" y="2362200"/>
            <a:ext cx="1755775" cy="17557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www.abc.net.au/reslib/200808/r278290_1178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181600" y="3962400"/>
            <a:ext cx="2819400" cy="11747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6" name="Picture 6" descr="http://media.canada.com/9e591aed-9747-4952-b147-1d6ab8db7d2a/steel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105400"/>
            <a:ext cx="16002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5181600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www.Wikipedia.com</a:t>
            </a:r>
            <a:endParaRPr lang="en-US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requirements for obtaining different ambient aerosol samples. </a:t>
            </a:r>
          </a:p>
          <a:p>
            <a:r>
              <a:rPr lang="en-US" dirty="0" smtClean="0"/>
              <a:t>Discover methods to meet specific requirements.</a:t>
            </a:r>
          </a:p>
          <a:p>
            <a:r>
              <a:rPr lang="en-US" dirty="0" smtClean="0"/>
              <a:t>Familiarize yourself with existing sampling units.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28600" y="1600200"/>
            <a:ext cx="5638800" cy="4983163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Type of aerosol</a:t>
            </a:r>
          </a:p>
          <a:p>
            <a:pPr lvl="2"/>
            <a:r>
              <a:rPr lang="en-US" dirty="0" smtClean="0"/>
              <a:t>Size	Reactivity/interactions</a:t>
            </a:r>
          </a:p>
          <a:p>
            <a:pPr lvl="1"/>
            <a:r>
              <a:rPr lang="en-US" b="1" dirty="0" smtClean="0"/>
              <a:t>Concentration </a:t>
            </a:r>
          </a:p>
          <a:p>
            <a:pPr lvl="2"/>
            <a:r>
              <a:rPr lang="en-US" dirty="0" smtClean="0"/>
              <a:t>Prevent saturation 	Conc. stability Collection time</a:t>
            </a:r>
          </a:p>
          <a:p>
            <a:pPr lvl="1"/>
            <a:r>
              <a:rPr lang="en-US" b="1" dirty="0" smtClean="0"/>
              <a:t>Information needed</a:t>
            </a:r>
          </a:p>
          <a:p>
            <a:pPr lvl="2"/>
            <a:r>
              <a:rPr lang="en-US" dirty="0" smtClean="0"/>
              <a:t>Viability	Size	Composition</a:t>
            </a:r>
          </a:p>
          <a:p>
            <a:pPr lvl="1"/>
            <a:r>
              <a:rPr lang="en-US" b="1" dirty="0" smtClean="0"/>
              <a:t>Practicality</a:t>
            </a:r>
          </a:p>
          <a:p>
            <a:pPr lvl="2"/>
            <a:r>
              <a:rPr lang="en-US" dirty="0" smtClean="0"/>
              <a:t>Cost effective</a:t>
            </a:r>
          </a:p>
          <a:p>
            <a:pPr lvl="2"/>
            <a:r>
              <a:rPr lang="en-US" dirty="0" smtClean="0"/>
              <a:t>Availability	  </a:t>
            </a:r>
          </a:p>
          <a:p>
            <a:pPr lvl="2"/>
            <a:r>
              <a:rPr lang="en-US" dirty="0" smtClean="0"/>
              <a:t>Ease of use</a:t>
            </a:r>
          </a:p>
          <a:p>
            <a:pPr lvl="1"/>
            <a:r>
              <a:rPr lang="en-US" b="1" dirty="0" smtClean="0"/>
              <a:t>Government Regulation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486400" y="1600200"/>
          <a:ext cx="365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Aerosol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029200" cy="4525963"/>
          </a:xfrm>
        </p:spPr>
        <p:txBody>
          <a:bodyPr/>
          <a:lstStyle/>
          <a:p>
            <a:r>
              <a:rPr lang="en-US" dirty="0" smtClean="0"/>
              <a:t>Health/visibility related measurements have standard government collection/quantification methods.</a:t>
            </a:r>
          </a:p>
          <a:p>
            <a:endParaRPr 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029200" y="1066800"/>
          <a:ext cx="3886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 l="15887" t="45580" r="55974" b="34159"/>
          <a:stretch>
            <a:fillRect/>
          </a:stretch>
        </p:blipFill>
        <p:spPr bwMode="auto">
          <a:xfrm>
            <a:off x="838200" y="41148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Aerosol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single dichotomous key for choosing a collection method would be too complex.</a:t>
            </a:r>
          </a:p>
          <a:p>
            <a:r>
              <a:rPr lang="en-US" dirty="0" smtClean="0"/>
              <a:t>The collection methods outlined are popular ambient aerosol collection techniques.</a:t>
            </a:r>
          </a:p>
          <a:p>
            <a:r>
              <a:rPr lang="en-US" dirty="0" smtClean="0"/>
              <a:t>Using data on the pros and cons of each technique it is possible to choose an appropriate collection method.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would be some challenges in designing a sampling system on a plane?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4274" name="Picture 2" descr="http://www.mspcorp.com/images/products/M410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803632" cy="20982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Inlets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267200" cy="4906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Sampling inlets provide selective size collection</a:t>
            </a:r>
          </a:p>
          <a:p>
            <a:r>
              <a:rPr lang="en-US" sz="2400" dirty="0" err="1" smtClean="0"/>
              <a:t>Isokinetic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dirty="0" smtClean="0"/>
              <a:t>Direct and virtual Impaction</a:t>
            </a:r>
          </a:p>
          <a:p>
            <a:pPr lvl="1"/>
            <a:r>
              <a:rPr lang="en-US" dirty="0" smtClean="0"/>
              <a:t>Cyclonic Flow</a:t>
            </a:r>
          </a:p>
          <a:p>
            <a:pPr lvl="1"/>
            <a:r>
              <a:rPr lang="en-US" dirty="0" smtClean="0"/>
              <a:t>Selective Filtration</a:t>
            </a:r>
          </a:p>
          <a:p>
            <a:pPr lvl="1"/>
            <a:r>
              <a:rPr lang="en-US" dirty="0" smtClean="0"/>
              <a:t>Elutriation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5257800" y="1066800"/>
          <a:ext cx="3124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psl"/>
          <p:cNvPicPr>
            <a:picLocks noChangeAspect="1" noChangeArrowheads="1"/>
          </p:cNvPicPr>
          <p:nvPr/>
        </p:nvPicPr>
        <p:blipFill>
          <a:blip r:embed="rId8" cstate="print"/>
          <a:srcRect l="3421" t="2583" r="8627" b="2878"/>
          <a:stretch>
            <a:fillRect/>
          </a:stretch>
        </p:blipFill>
        <p:spPr bwMode="auto">
          <a:xfrm>
            <a:off x="7010400" y="838200"/>
            <a:ext cx="1899019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5" descr="hps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57200"/>
            <a:ext cx="151585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psl"/>
          <p:cNvPicPr>
            <a:picLocks noChangeAspect="1" noChangeArrowheads="1"/>
          </p:cNvPicPr>
          <p:nvPr/>
        </p:nvPicPr>
        <p:blipFill>
          <a:blip r:embed="rId10" cstate="print"/>
          <a:srcRect l="16183" t="5632" r="10727" b="8150"/>
          <a:stretch>
            <a:fillRect/>
          </a:stretch>
        </p:blipFill>
        <p:spPr bwMode="auto">
          <a:xfrm>
            <a:off x="5791200" y="3276600"/>
            <a:ext cx="3122613" cy="1849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1" cstate="print"/>
          <a:srcRect l="13175" r="20073" b="49389"/>
          <a:stretch>
            <a:fillRect/>
          </a:stretch>
        </p:blipFill>
        <p:spPr bwMode="auto">
          <a:xfrm>
            <a:off x="4648200" y="5257800"/>
            <a:ext cx="4343400" cy="1478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8442</TotalTime>
  <Words>1527</Words>
  <Application>Microsoft Office PowerPoint</Application>
  <PresentationFormat>On-screen Show (4:3)</PresentationFormat>
  <Paragraphs>330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Ambient Aerosol Sampling</vt:lpstr>
      <vt:lpstr>What is an Ambient Aerosol?</vt:lpstr>
      <vt:lpstr>Reasons for Measurement</vt:lpstr>
      <vt:lpstr>Objectives</vt:lpstr>
      <vt:lpstr>Sampling System Requirements</vt:lpstr>
      <vt:lpstr>Meeting Aerosol Requirements</vt:lpstr>
      <vt:lpstr>Meeting Aerosol Requirements</vt:lpstr>
      <vt:lpstr>Questions?</vt:lpstr>
      <vt:lpstr>Sampling Inlets</vt:lpstr>
      <vt:lpstr>Question?</vt:lpstr>
      <vt:lpstr>Materials</vt:lpstr>
      <vt:lpstr>Collection Devices: Filters</vt:lpstr>
      <vt:lpstr>Collection Devices</vt:lpstr>
      <vt:lpstr>Collection Devices: Filters</vt:lpstr>
      <vt:lpstr>Collection Devices: Filters</vt:lpstr>
      <vt:lpstr>Slide 16</vt:lpstr>
      <vt:lpstr>Collection Devices: Filters</vt:lpstr>
      <vt:lpstr>Slide 18</vt:lpstr>
      <vt:lpstr>Slide 19</vt:lpstr>
      <vt:lpstr>Collection Devices: Other</vt:lpstr>
      <vt:lpstr>Real Life Application</vt:lpstr>
      <vt:lpstr>Flow Controller</vt:lpstr>
      <vt:lpstr>Flow Controller</vt:lpstr>
      <vt:lpstr>Pump</vt:lpstr>
      <vt:lpstr>Pump</vt:lpstr>
      <vt:lpstr>Recap</vt:lpstr>
      <vt:lpstr>Questions?</vt:lpstr>
      <vt:lpstr>References</vt:lpstr>
    </vt:vector>
  </TitlesOfParts>
  <Company>Western Illinois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Aerosol Sampling</dc:title>
  <dc:creator>Robert &amp; Christie</dc:creator>
  <cp:lastModifiedBy>Chang-Yu Wu</cp:lastModifiedBy>
  <cp:revision>512</cp:revision>
  <dcterms:created xsi:type="dcterms:W3CDTF">2010-03-22T21:52:30Z</dcterms:created>
  <dcterms:modified xsi:type="dcterms:W3CDTF">2010-04-16T01:13:59Z</dcterms:modified>
</cp:coreProperties>
</file>